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  <p:sldMasterId id="2147483676" r:id="rId2"/>
  </p:sldMasterIdLst>
  <p:notesMasterIdLst>
    <p:notesMasterId r:id="rId15"/>
  </p:notesMasterIdLst>
  <p:sldIdLst>
    <p:sldId id="256" r:id="rId3"/>
    <p:sldId id="257" r:id="rId4"/>
    <p:sldId id="259" r:id="rId5"/>
    <p:sldId id="283" r:id="rId6"/>
    <p:sldId id="300" r:id="rId7"/>
    <p:sldId id="301" r:id="rId8"/>
    <p:sldId id="302" r:id="rId9"/>
    <p:sldId id="303" r:id="rId10"/>
    <p:sldId id="265" r:id="rId11"/>
    <p:sldId id="274" r:id="rId12"/>
    <p:sldId id="304" r:id="rId13"/>
    <p:sldId id="280" r:id="rId14"/>
  </p:sldIdLst>
  <p:sldSz cx="9144000" cy="5143500" type="screen16x9"/>
  <p:notesSz cx="6858000" cy="9144000"/>
  <p:embeddedFontLst>
    <p:embeddedFont>
      <p:font typeface="Alegreya Sans ExtraBold" panose="020B0604020202020204" charset="0"/>
      <p:bold r:id="rId16"/>
      <p:boldItalic r:id="rId17"/>
    </p:embeddedFont>
    <p:embeddedFont>
      <p:font typeface="Poppins" panose="020B0604020202020204" charset="0"/>
      <p:regular r:id="rId18"/>
      <p:bold r:id="rId19"/>
      <p:italic r:id="rId20"/>
      <p:boldItalic r:id="rId21"/>
    </p:embeddedFont>
    <p:embeddedFont>
      <p:font typeface="Proxima Nova" panose="020B0604020202020204" charset="0"/>
      <p:regular r:id="rId22"/>
      <p:bold r:id="rId23"/>
      <p:italic r:id="rId24"/>
      <p:boldItalic r:id="rId25"/>
    </p:embeddedFont>
    <p:embeddedFont>
      <p:font typeface="Proxima Nova Semibold" panose="020B0604020202020204" charset="0"/>
      <p:regular r:id="rId26"/>
      <p:bold r:id="rId27"/>
      <p:boldItalic r:id="rId28"/>
    </p:embeddedFont>
    <p:embeddedFont>
      <p:font typeface="PT Sans" panose="020B0604020202020204" charset="0"/>
      <p:regular r:id="rId29"/>
      <p:bold r:id="rId30"/>
      <p:italic r:id="rId31"/>
      <p:boldItalic r:id="rId32"/>
    </p:embeddedFont>
    <p:embeddedFont>
      <p:font typeface="Raleway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1E3A36-19F7-497A-B0EC-013ACDB9CFC6}">
  <a:tblStyle styleId="{6F1E3A36-19F7-497A-B0EC-013ACDB9CFC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 snapToGrid="0">
      <p:cViewPr>
        <p:scale>
          <a:sx n="80" d="100"/>
          <a:sy n="80" d="100"/>
        </p:scale>
        <p:origin x="103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ada0c19336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ada0c19336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ada0c19336_0_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ada0c19336_0_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gb0b7f0a714_0_8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0" name="Google Shape;2110;gb0b7f0a714_0_8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gb0b7f0a714_0_8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0" name="Google Shape;2110;gb0b7f0a714_0_8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5159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gb0b7f0a714_0_8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0" name="Google Shape;2110;gb0b7f0a714_0_8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4772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ada0c19336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ada0c19336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6513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ada0c19336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ada0c19336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5514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a59390cc8c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a59390cc8c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b0b7f0a71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b0b7f0a71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b0b7f0a71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b0b7f0a71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8986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b083996e6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b083996e6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03100" y="419225"/>
            <a:ext cx="6288275" cy="195500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0" name="Google Shape;10;p2"/>
          <p:cNvSpPr/>
          <p:nvPr/>
        </p:nvSpPr>
        <p:spPr>
          <a:xfrm>
            <a:off x="546200" y="2567725"/>
            <a:ext cx="3081650" cy="902925"/>
          </a:xfrm>
          <a:custGeom>
            <a:avLst/>
            <a:gdLst/>
            <a:ahLst/>
            <a:cxnLst/>
            <a:rect l="l" t="t" r="r" b="b"/>
            <a:pathLst>
              <a:path w="123266" h="36117" extrusionOk="0">
                <a:moveTo>
                  <a:pt x="0" y="0"/>
                </a:moveTo>
                <a:lnTo>
                  <a:pt x="1935" y="36117"/>
                </a:lnTo>
                <a:lnTo>
                  <a:pt x="116253" y="36117"/>
                </a:lnTo>
                <a:lnTo>
                  <a:pt x="123266" y="249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98175" y="687375"/>
            <a:ext cx="5552400" cy="14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98175" y="2688438"/>
            <a:ext cx="2325600" cy="65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 rot="2700000">
            <a:off x="-571439" y="4600550"/>
            <a:ext cx="1295278" cy="1295278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-5400000">
            <a:off x="8950702" y="434563"/>
            <a:ext cx="553200" cy="553200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2986362">
            <a:off x="8759065" y="45996"/>
            <a:ext cx="333993" cy="288825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495250" y="447000"/>
            <a:ext cx="4896051" cy="57262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1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0000" y="1304925"/>
            <a:ext cx="7704000" cy="329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/>
          <p:nvPr/>
        </p:nvSpPr>
        <p:spPr>
          <a:xfrm rot="-8999802">
            <a:off x="8124942" y="-386480"/>
            <a:ext cx="1295271" cy="1295271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7776300" y="4762500"/>
            <a:ext cx="1409700" cy="20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 rot="-989823">
            <a:off x="8605648" y="116721"/>
            <a:ext cx="333843" cy="288843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 rot="5400000">
            <a:off x="-279023" y="3438113"/>
            <a:ext cx="553200" cy="553200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/>
          <p:nvPr/>
        </p:nvSpPr>
        <p:spPr>
          <a:xfrm flipH="1">
            <a:off x="495260" y="1353363"/>
            <a:ext cx="3851964" cy="682036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20000" y="1315263"/>
            <a:ext cx="3852000" cy="7914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0000" y="2364238"/>
            <a:ext cx="3744300" cy="146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8" name="Google Shape;68;p9"/>
          <p:cNvSpPr/>
          <p:nvPr/>
        </p:nvSpPr>
        <p:spPr>
          <a:xfrm rot="2700000">
            <a:off x="-571439" y="4600550"/>
            <a:ext cx="1295278" cy="1295278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9"/>
          <p:cNvSpPr/>
          <p:nvPr/>
        </p:nvSpPr>
        <p:spPr>
          <a:xfrm rot="-8999802">
            <a:off x="8486192" y="-786200"/>
            <a:ext cx="1295271" cy="1295271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9"/>
          <p:cNvSpPr/>
          <p:nvPr/>
        </p:nvSpPr>
        <p:spPr>
          <a:xfrm rot="3089">
            <a:off x="4405048" y="4764963"/>
            <a:ext cx="333900" cy="2889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/>
          <p:nvPr/>
        </p:nvSpPr>
        <p:spPr>
          <a:xfrm>
            <a:off x="495250" y="447000"/>
            <a:ext cx="3543443" cy="57262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87" name="Google Shape;87;p13"/>
          <p:cNvSpPr txBox="1">
            <a:spLocks noGrp="1"/>
          </p:cNvSpPr>
          <p:nvPr>
            <p:ph type="title" hasCustomPrompt="1"/>
          </p:nvPr>
        </p:nvSpPr>
        <p:spPr>
          <a:xfrm>
            <a:off x="1012550" y="1815313"/>
            <a:ext cx="1269600" cy="66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4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2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3"/>
          </p:nvPr>
        </p:nvSpPr>
        <p:spPr>
          <a:xfrm>
            <a:off x="932738" y="2958341"/>
            <a:ext cx="1429200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1"/>
          </p:nvPr>
        </p:nvSpPr>
        <p:spPr>
          <a:xfrm>
            <a:off x="932750" y="3443029"/>
            <a:ext cx="1429200" cy="833700"/>
          </a:xfrm>
          <a:prstGeom prst="rect">
            <a:avLst/>
          </a:prstGeom>
        </p:spPr>
        <p:txBody>
          <a:bodyPr spcFirstLastPara="1" wrap="square" lIns="180000" tIns="91425" rIns="18000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4"/>
          </p:nvPr>
        </p:nvSpPr>
        <p:spPr>
          <a:xfrm>
            <a:off x="2882213" y="2958341"/>
            <a:ext cx="1429200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5"/>
          </p:nvPr>
        </p:nvSpPr>
        <p:spPr>
          <a:xfrm>
            <a:off x="2882225" y="3443029"/>
            <a:ext cx="1429200" cy="833700"/>
          </a:xfrm>
          <a:prstGeom prst="rect">
            <a:avLst/>
          </a:prstGeom>
        </p:spPr>
        <p:txBody>
          <a:bodyPr spcFirstLastPara="1" wrap="square" lIns="180000" tIns="91425" rIns="18000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6"/>
          </p:nvPr>
        </p:nvSpPr>
        <p:spPr>
          <a:xfrm>
            <a:off x="4832138" y="2958341"/>
            <a:ext cx="1429200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7"/>
          </p:nvPr>
        </p:nvSpPr>
        <p:spPr>
          <a:xfrm>
            <a:off x="4832150" y="3443029"/>
            <a:ext cx="1429200" cy="833700"/>
          </a:xfrm>
          <a:prstGeom prst="rect">
            <a:avLst/>
          </a:prstGeom>
        </p:spPr>
        <p:txBody>
          <a:bodyPr spcFirstLastPara="1" wrap="square" lIns="180000" tIns="91425" rIns="18000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8"/>
          </p:nvPr>
        </p:nvSpPr>
        <p:spPr>
          <a:xfrm>
            <a:off x="6782063" y="2958341"/>
            <a:ext cx="1429200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9"/>
          </p:nvPr>
        </p:nvSpPr>
        <p:spPr>
          <a:xfrm>
            <a:off x="6782075" y="3443029"/>
            <a:ext cx="1429200" cy="833700"/>
          </a:xfrm>
          <a:prstGeom prst="rect">
            <a:avLst/>
          </a:prstGeom>
        </p:spPr>
        <p:txBody>
          <a:bodyPr spcFirstLastPara="1" wrap="square" lIns="180000" tIns="91425" rIns="180000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13" hasCustomPrompt="1"/>
          </p:nvPr>
        </p:nvSpPr>
        <p:spPr>
          <a:xfrm>
            <a:off x="2962025" y="1815313"/>
            <a:ext cx="1269600" cy="66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4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14" hasCustomPrompt="1"/>
          </p:nvPr>
        </p:nvSpPr>
        <p:spPr>
          <a:xfrm>
            <a:off x="4911500" y="1815313"/>
            <a:ext cx="1269600" cy="66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15" hasCustomPrompt="1"/>
          </p:nvPr>
        </p:nvSpPr>
        <p:spPr>
          <a:xfrm>
            <a:off x="6860975" y="1815313"/>
            <a:ext cx="1269600" cy="66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/>
          <p:nvPr/>
        </p:nvSpPr>
        <p:spPr>
          <a:xfrm>
            <a:off x="11" y="4603500"/>
            <a:ext cx="1295400" cy="1295400"/>
          </a:xfrm>
          <a:prstGeom prst="blockArc">
            <a:avLst>
              <a:gd name="adj1" fmla="val 10800000"/>
              <a:gd name="adj2" fmla="val 518958"/>
              <a:gd name="adj3" fmla="val 1727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3"/>
          <p:cNvSpPr/>
          <p:nvPr/>
        </p:nvSpPr>
        <p:spPr>
          <a:xfrm rot="10673382">
            <a:off x="5957170" y="-759748"/>
            <a:ext cx="1295379" cy="1295379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7776300" y="168450"/>
            <a:ext cx="1409700" cy="20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3"/>
          <p:cNvSpPr/>
          <p:nvPr/>
        </p:nvSpPr>
        <p:spPr>
          <a:xfrm rot="3089">
            <a:off x="8615098" y="4764963"/>
            <a:ext cx="333900" cy="2889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/>
          <p:nvPr/>
        </p:nvSpPr>
        <p:spPr>
          <a:xfrm flipH="1">
            <a:off x="495224" y="445025"/>
            <a:ext cx="4253252" cy="572700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title" idx="2"/>
          </p:nvPr>
        </p:nvSpPr>
        <p:spPr>
          <a:xfrm>
            <a:off x="2002950" y="1790213"/>
            <a:ext cx="2009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subTitle" idx="1"/>
          </p:nvPr>
        </p:nvSpPr>
        <p:spPr>
          <a:xfrm>
            <a:off x="2002950" y="2125878"/>
            <a:ext cx="2009400" cy="776700"/>
          </a:xfrm>
          <a:prstGeom prst="rect">
            <a:avLst/>
          </a:prstGeom>
        </p:spPr>
        <p:txBody>
          <a:bodyPr spcFirstLastPara="1" wrap="square" lIns="90000" tIns="91425" rIns="90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title" idx="3"/>
          </p:nvPr>
        </p:nvSpPr>
        <p:spPr>
          <a:xfrm>
            <a:off x="6414582" y="1790213"/>
            <a:ext cx="2009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subTitle" idx="4"/>
          </p:nvPr>
        </p:nvSpPr>
        <p:spPr>
          <a:xfrm>
            <a:off x="6414598" y="2125878"/>
            <a:ext cx="2009400" cy="776700"/>
          </a:xfrm>
          <a:prstGeom prst="rect">
            <a:avLst/>
          </a:prstGeom>
        </p:spPr>
        <p:txBody>
          <a:bodyPr spcFirstLastPara="1" wrap="square" lIns="90000" tIns="91425" rIns="90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title" idx="5"/>
          </p:nvPr>
        </p:nvSpPr>
        <p:spPr>
          <a:xfrm>
            <a:off x="2002925" y="3201038"/>
            <a:ext cx="2009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subTitle" idx="6"/>
          </p:nvPr>
        </p:nvSpPr>
        <p:spPr>
          <a:xfrm>
            <a:off x="2002950" y="3536703"/>
            <a:ext cx="2009400" cy="776700"/>
          </a:xfrm>
          <a:prstGeom prst="rect">
            <a:avLst/>
          </a:prstGeom>
        </p:spPr>
        <p:txBody>
          <a:bodyPr spcFirstLastPara="1" wrap="square" lIns="90000" tIns="91425" rIns="90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title" idx="7"/>
          </p:nvPr>
        </p:nvSpPr>
        <p:spPr>
          <a:xfrm>
            <a:off x="6414582" y="3201038"/>
            <a:ext cx="2009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subTitle" idx="8"/>
          </p:nvPr>
        </p:nvSpPr>
        <p:spPr>
          <a:xfrm>
            <a:off x="6414598" y="3536703"/>
            <a:ext cx="2009400" cy="776700"/>
          </a:xfrm>
          <a:prstGeom prst="rect">
            <a:avLst/>
          </a:prstGeom>
        </p:spPr>
        <p:txBody>
          <a:bodyPr spcFirstLastPara="1" wrap="square" lIns="90000" tIns="91425" rIns="90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5" name="Google Shape;135;p16"/>
          <p:cNvSpPr/>
          <p:nvPr/>
        </p:nvSpPr>
        <p:spPr>
          <a:xfrm rot="-2700000" flipH="1">
            <a:off x="8398536" y="4600550"/>
            <a:ext cx="1295278" cy="1295278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6"/>
          <p:cNvSpPr/>
          <p:nvPr/>
        </p:nvSpPr>
        <p:spPr>
          <a:xfrm flipH="1">
            <a:off x="7734300" y="144250"/>
            <a:ext cx="1409700" cy="20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/>
          <p:nvPr/>
        </p:nvSpPr>
        <p:spPr>
          <a:xfrm rot="-5400000">
            <a:off x="8890498" y="625922"/>
            <a:ext cx="553200" cy="553200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2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>
            <a:spLocks noGrp="1"/>
          </p:cNvSpPr>
          <p:nvPr>
            <p:ph type="body" idx="1"/>
          </p:nvPr>
        </p:nvSpPr>
        <p:spPr>
          <a:xfrm>
            <a:off x="815250" y="1972225"/>
            <a:ext cx="3050400" cy="22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rlow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50505"/>
              </a:buClr>
              <a:buSzPts val="1400"/>
              <a:buFont typeface="Barlow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p24"/>
          <p:cNvSpPr/>
          <p:nvPr/>
        </p:nvSpPr>
        <p:spPr>
          <a:xfrm flipH="1">
            <a:off x="600914" y="445025"/>
            <a:ext cx="3998832" cy="1034983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432000" cy="103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4"/>
          <p:cNvSpPr/>
          <p:nvPr/>
        </p:nvSpPr>
        <p:spPr>
          <a:xfrm rot="-10673382" flipH="1">
            <a:off x="6695975" y="-759748"/>
            <a:ext cx="1295379" cy="1295379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4"/>
          <p:cNvSpPr/>
          <p:nvPr/>
        </p:nvSpPr>
        <p:spPr>
          <a:xfrm>
            <a:off x="-717460" y="4749900"/>
            <a:ext cx="1409700" cy="20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4"/>
          <p:cNvSpPr/>
          <p:nvPr/>
        </p:nvSpPr>
        <p:spPr>
          <a:xfrm rot="-10796911">
            <a:off x="6053702" y="155963"/>
            <a:ext cx="333900" cy="2889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4"/>
          <p:cNvSpPr/>
          <p:nvPr/>
        </p:nvSpPr>
        <p:spPr>
          <a:xfrm rot="-274361">
            <a:off x="4077158" y="4927318"/>
            <a:ext cx="553161" cy="553161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6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/>
          <p:nvPr/>
        </p:nvSpPr>
        <p:spPr>
          <a:xfrm flipH="1">
            <a:off x="495212" y="686025"/>
            <a:ext cx="3326390" cy="682036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32955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18" name="Google Shape;218;p26"/>
          <p:cNvSpPr txBox="1">
            <a:spLocks noGrp="1"/>
          </p:cNvSpPr>
          <p:nvPr>
            <p:ph type="subTitle" idx="1"/>
          </p:nvPr>
        </p:nvSpPr>
        <p:spPr>
          <a:xfrm>
            <a:off x="720000" y="1519690"/>
            <a:ext cx="3295500" cy="13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14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19" name="Google Shape;219;p26"/>
          <p:cNvSpPr txBox="1"/>
          <p:nvPr/>
        </p:nvSpPr>
        <p:spPr>
          <a:xfrm>
            <a:off x="720000" y="3618465"/>
            <a:ext cx="32955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CREDITS: This presentation template was created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including icons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infographics &amp; images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26"/>
          <p:cNvSpPr txBox="1">
            <a:spLocks noGrp="1"/>
          </p:cNvSpPr>
          <p:nvPr>
            <p:ph type="subTitle" idx="2"/>
          </p:nvPr>
        </p:nvSpPr>
        <p:spPr>
          <a:xfrm>
            <a:off x="720000" y="4432109"/>
            <a:ext cx="3411300" cy="2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21" name="Google Shape;221;p26"/>
          <p:cNvSpPr/>
          <p:nvPr/>
        </p:nvSpPr>
        <p:spPr>
          <a:xfrm rot="-126618">
            <a:off x="8481151" y="4598111"/>
            <a:ext cx="1295379" cy="1295379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6"/>
          <p:cNvSpPr/>
          <p:nvPr/>
        </p:nvSpPr>
        <p:spPr>
          <a:xfrm rot="10800000">
            <a:off x="8424000" y="183741"/>
            <a:ext cx="1409700" cy="20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6"/>
          <p:cNvSpPr/>
          <p:nvPr/>
        </p:nvSpPr>
        <p:spPr>
          <a:xfrm rot="-10796911">
            <a:off x="4406664" y="139353"/>
            <a:ext cx="333900" cy="2889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6"/>
          <p:cNvSpPr/>
          <p:nvPr/>
        </p:nvSpPr>
        <p:spPr>
          <a:xfrm rot="212719" flipH="1">
            <a:off x="-145940" y="4898784"/>
            <a:ext cx="553058" cy="553058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●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○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■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●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○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■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●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○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T Sans"/>
              <a:buChar char="■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8" r:id="rId4"/>
    <p:sldLayoutId id="2147483659" r:id="rId5"/>
    <p:sldLayoutId id="2147483662" r:id="rId6"/>
    <p:sldLayoutId id="2147483670" r:id="rId7"/>
    <p:sldLayoutId id="214748367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32" name="Google Shape;232;p28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/>
          <p:nvPr/>
        </p:nvSpPr>
        <p:spPr>
          <a:xfrm>
            <a:off x="403100" y="419225"/>
            <a:ext cx="6288275" cy="195500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39" name="Google Shape;239;p30"/>
          <p:cNvSpPr/>
          <p:nvPr/>
        </p:nvSpPr>
        <p:spPr>
          <a:xfrm>
            <a:off x="546200" y="2567725"/>
            <a:ext cx="3081650" cy="902925"/>
          </a:xfrm>
          <a:custGeom>
            <a:avLst/>
            <a:gdLst/>
            <a:ahLst/>
            <a:cxnLst/>
            <a:rect l="l" t="t" r="r" b="b"/>
            <a:pathLst>
              <a:path w="123266" h="36117" extrusionOk="0">
                <a:moveTo>
                  <a:pt x="0" y="0"/>
                </a:moveTo>
                <a:lnTo>
                  <a:pt x="1935" y="36117"/>
                </a:lnTo>
                <a:lnTo>
                  <a:pt x="116253" y="36117"/>
                </a:lnTo>
                <a:lnTo>
                  <a:pt x="123266" y="249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40" name="Google Shape;240;p30"/>
          <p:cNvSpPr txBox="1">
            <a:spLocks noGrp="1"/>
          </p:cNvSpPr>
          <p:nvPr>
            <p:ph type="ctrTitle"/>
          </p:nvPr>
        </p:nvSpPr>
        <p:spPr>
          <a:xfrm>
            <a:off x="798175" y="687375"/>
            <a:ext cx="5552400" cy="14499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Obligation and Necessity</a:t>
            </a:r>
            <a:endParaRPr dirty="0"/>
          </a:p>
        </p:txBody>
      </p:sp>
      <p:sp>
        <p:nvSpPr>
          <p:cNvPr id="241" name="Google Shape;241;p30"/>
          <p:cNvSpPr txBox="1">
            <a:spLocks noGrp="1"/>
          </p:cNvSpPr>
          <p:nvPr>
            <p:ph type="subTitle" idx="1"/>
          </p:nvPr>
        </p:nvSpPr>
        <p:spPr>
          <a:xfrm>
            <a:off x="798175" y="2688438"/>
            <a:ext cx="2325600" cy="6591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Class of English XII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SMK Atlantis Plus</a:t>
            </a:r>
            <a:endParaRPr b="1" dirty="0"/>
          </a:p>
        </p:txBody>
      </p:sp>
      <p:grpSp>
        <p:nvGrpSpPr>
          <p:cNvPr id="242" name="Google Shape;242;p30"/>
          <p:cNvGrpSpPr/>
          <p:nvPr/>
        </p:nvGrpSpPr>
        <p:grpSpPr>
          <a:xfrm>
            <a:off x="3629525" y="486423"/>
            <a:ext cx="5247820" cy="4526902"/>
            <a:chOff x="3629525" y="486423"/>
            <a:chExt cx="5247820" cy="4526902"/>
          </a:xfrm>
        </p:grpSpPr>
        <p:sp>
          <p:nvSpPr>
            <p:cNvPr id="243" name="Google Shape;243;p30"/>
            <p:cNvSpPr/>
            <p:nvPr/>
          </p:nvSpPr>
          <p:spPr>
            <a:xfrm flipH="1">
              <a:off x="6515376" y="1890935"/>
              <a:ext cx="639917" cy="642645"/>
            </a:xfrm>
            <a:custGeom>
              <a:avLst/>
              <a:gdLst/>
              <a:ahLst/>
              <a:cxnLst/>
              <a:rect l="l" t="t" r="r" b="b"/>
              <a:pathLst>
                <a:path w="16658" h="16729" extrusionOk="0">
                  <a:moveTo>
                    <a:pt x="10836" y="1"/>
                  </a:moveTo>
                  <a:lnTo>
                    <a:pt x="1" y="5799"/>
                  </a:lnTo>
                  <a:lnTo>
                    <a:pt x="7728" y="16729"/>
                  </a:lnTo>
                  <a:lnTo>
                    <a:pt x="16658" y="12169"/>
                  </a:lnTo>
                  <a:lnTo>
                    <a:pt x="10836" y="1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0"/>
            <p:cNvSpPr/>
            <p:nvPr/>
          </p:nvSpPr>
          <p:spPr>
            <a:xfrm flipH="1">
              <a:off x="6533200" y="1890935"/>
              <a:ext cx="604691" cy="622976"/>
            </a:xfrm>
            <a:custGeom>
              <a:avLst/>
              <a:gdLst/>
              <a:ahLst/>
              <a:cxnLst/>
              <a:rect l="l" t="t" r="r" b="b"/>
              <a:pathLst>
                <a:path w="15741" h="16217" extrusionOk="0">
                  <a:moveTo>
                    <a:pt x="11478" y="1"/>
                  </a:moveTo>
                  <a:lnTo>
                    <a:pt x="0" y="4406"/>
                  </a:lnTo>
                  <a:lnTo>
                    <a:pt x="6322" y="16217"/>
                  </a:lnTo>
                  <a:lnTo>
                    <a:pt x="15740" y="12788"/>
                  </a:lnTo>
                  <a:lnTo>
                    <a:pt x="114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0"/>
            <p:cNvSpPr/>
            <p:nvPr/>
          </p:nvSpPr>
          <p:spPr>
            <a:xfrm rot="767989">
              <a:off x="7671014" y="556147"/>
              <a:ext cx="716277" cy="774271"/>
            </a:xfrm>
            <a:custGeom>
              <a:avLst/>
              <a:gdLst/>
              <a:ahLst/>
              <a:cxnLst/>
              <a:rect l="l" t="t" r="r" b="b"/>
              <a:pathLst>
                <a:path w="45600" h="49292" extrusionOk="0">
                  <a:moveTo>
                    <a:pt x="34416" y="1"/>
                  </a:moveTo>
                  <a:cubicBezTo>
                    <a:pt x="34122" y="1"/>
                    <a:pt x="33824" y="30"/>
                    <a:pt x="33524" y="90"/>
                  </a:cubicBezTo>
                  <a:lnTo>
                    <a:pt x="4170" y="5560"/>
                  </a:lnTo>
                  <a:cubicBezTo>
                    <a:pt x="1668" y="5994"/>
                    <a:pt x="0" y="8429"/>
                    <a:pt x="501" y="10931"/>
                  </a:cubicBezTo>
                  <a:lnTo>
                    <a:pt x="6738" y="44455"/>
                  </a:lnTo>
                  <a:cubicBezTo>
                    <a:pt x="7149" y="46657"/>
                    <a:pt x="9085" y="48213"/>
                    <a:pt x="11249" y="48213"/>
                  </a:cubicBezTo>
                  <a:cubicBezTo>
                    <a:pt x="11544" y="48213"/>
                    <a:pt x="11842" y="48184"/>
                    <a:pt x="12142" y="48124"/>
                  </a:cubicBezTo>
                  <a:lnTo>
                    <a:pt x="30222" y="44755"/>
                  </a:lnTo>
                  <a:lnTo>
                    <a:pt x="38027" y="49292"/>
                  </a:lnTo>
                  <a:lnTo>
                    <a:pt x="39528" y="42987"/>
                  </a:lnTo>
                  <a:lnTo>
                    <a:pt x="41530" y="42620"/>
                  </a:lnTo>
                  <a:cubicBezTo>
                    <a:pt x="43932" y="42153"/>
                    <a:pt x="45599" y="39785"/>
                    <a:pt x="45166" y="37283"/>
                  </a:cubicBezTo>
                  <a:lnTo>
                    <a:pt x="38895" y="3759"/>
                  </a:lnTo>
                  <a:cubicBezTo>
                    <a:pt x="38484" y="1557"/>
                    <a:pt x="36574" y="1"/>
                    <a:pt x="344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0"/>
            <p:cNvSpPr/>
            <p:nvPr/>
          </p:nvSpPr>
          <p:spPr>
            <a:xfrm>
              <a:off x="6966237" y="946287"/>
              <a:ext cx="716262" cy="774254"/>
            </a:xfrm>
            <a:custGeom>
              <a:avLst/>
              <a:gdLst/>
              <a:ahLst/>
              <a:cxnLst/>
              <a:rect l="l" t="t" r="r" b="b"/>
              <a:pathLst>
                <a:path w="45600" h="49292" extrusionOk="0">
                  <a:moveTo>
                    <a:pt x="34416" y="1"/>
                  </a:moveTo>
                  <a:cubicBezTo>
                    <a:pt x="34122" y="1"/>
                    <a:pt x="33824" y="30"/>
                    <a:pt x="33524" y="90"/>
                  </a:cubicBezTo>
                  <a:lnTo>
                    <a:pt x="4170" y="5560"/>
                  </a:lnTo>
                  <a:cubicBezTo>
                    <a:pt x="1668" y="5994"/>
                    <a:pt x="0" y="8429"/>
                    <a:pt x="501" y="10931"/>
                  </a:cubicBezTo>
                  <a:lnTo>
                    <a:pt x="6738" y="44455"/>
                  </a:lnTo>
                  <a:cubicBezTo>
                    <a:pt x="7149" y="46657"/>
                    <a:pt x="9085" y="48213"/>
                    <a:pt x="11249" y="48213"/>
                  </a:cubicBezTo>
                  <a:cubicBezTo>
                    <a:pt x="11544" y="48213"/>
                    <a:pt x="11842" y="48184"/>
                    <a:pt x="12142" y="48124"/>
                  </a:cubicBezTo>
                  <a:lnTo>
                    <a:pt x="30222" y="44755"/>
                  </a:lnTo>
                  <a:lnTo>
                    <a:pt x="38027" y="49292"/>
                  </a:lnTo>
                  <a:lnTo>
                    <a:pt x="39528" y="42987"/>
                  </a:lnTo>
                  <a:lnTo>
                    <a:pt x="41530" y="42620"/>
                  </a:lnTo>
                  <a:cubicBezTo>
                    <a:pt x="43932" y="42153"/>
                    <a:pt x="45599" y="39785"/>
                    <a:pt x="45166" y="37283"/>
                  </a:cubicBezTo>
                  <a:lnTo>
                    <a:pt x="38895" y="3759"/>
                  </a:lnTo>
                  <a:cubicBezTo>
                    <a:pt x="38484" y="1557"/>
                    <a:pt x="36574" y="1"/>
                    <a:pt x="344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0"/>
            <p:cNvSpPr/>
            <p:nvPr/>
          </p:nvSpPr>
          <p:spPr>
            <a:xfrm>
              <a:off x="6818400" y="4887900"/>
              <a:ext cx="2058945" cy="125424"/>
            </a:xfrm>
            <a:custGeom>
              <a:avLst/>
              <a:gdLst/>
              <a:ahLst/>
              <a:cxnLst/>
              <a:rect l="l" t="t" r="r" b="b"/>
              <a:pathLst>
                <a:path w="43518" h="2347" extrusionOk="0">
                  <a:moveTo>
                    <a:pt x="21753" y="1"/>
                  </a:moveTo>
                  <a:cubicBezTo>
                    <a:pt x="9728" y="1"/>
                    <a:pt x="1" y="537"/>
                    <a:pt x="1" y="1180"/>
                  </a:cubicBezTo>
                  <a:cubicBezTo>
                    <a:pt x="1" y="1834"/>
                    <a:pt x="9740" y="2346"/>
                    <a:pt x="21753" y="2346"/>
                  </a:cubicBezTo>
                  <a:cubicBezTo>
                    <a:pt x="33779" y="2346"/>
                    <a:pt x="43518" y="1811"/>
                    <a:pt x="43518" y="1180"/>
                  </a:cubicBezTo>
                  <a:cubicBezTo>
                    <a:pt x="43518" y="537"/>
                    <a:pt x="33779" y="13"/>
                    <a:pt x="2175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0"/>
            <p:cNvSpPr/>
            <p:nvPr/>
          </p:nvSpPr>
          <p:spPr>
            <a:xfrm>
              <a:off x="3629525" y="4820000"/>
              <a:ext cx="4485754" cy="193325"/>
            </a:xfrm>
            <a:custGeom>
              <a:avLst/>
              <a:gdLst/>
              <a:ahLst/>
              <a:cxnLst/>
              <a:rect l="l" t="t" r="r" b="b"/>
              <a:pathLst>
                <a:path w="54055" h="2716" extrusionOk="0">
                  <a:moveTo>
                    <a:pt x="27028" y="1"/>
                  </a:moveTo>
                  <a:cubicBezTo>
                    <a:pt x="12097" y="1"/>
                    <a:pt x="1" y="620"/>
                    <a:pt x="1" y="1358"/>
                  </a:cubicBezTo>
                  <a:cubicBezTo>
                    <a:pt x="1" y="2108"/>
                    <a:pt x="12097" y="2715"/>
                    <a:pt x="27028" y="2715"/>
                  </a:cubicBezTo>
                  <a:cubicBezTo>
                    <a:pt x="41958" y="2715"/>
                    <a:pt x="54055" y="2108"/>
                    <a:pt x="54055" y="1358"/>
                  </a:cubicBezTo>
                  <a:cubicBezTo>
                    <a:pt x="54055" y="620"/>
                    <a:pt x="41958" y="1"/>
                    <a:pt x="27028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" name="Google Shape;249;p30"/>
            <p:cNvGrpSpPr/>
            <p:nvPr/>
          </p:nvGrpSpPr>
          <p:grpSpPr>
            <a:xfrm>
              <a:off x="7162629" y="1171683"/>
              <a:ext cx="323459" cy="323459"/>
              <a:chOff x="4417380" y="1687279"/>
              <a:chExt cx="397907" cy="397907"/>
            </a:xfrm>
          </p:grpSpPr>
          <p:sp>
            <p:nvSpPr>
              <p:cNvPr id="250" name="Google Shape;250;p30"/>
              <p:cNvSpPr/>
              <p:nvPr/>
            </p:nvSpPr>
            <p:spPr>
              <a:xfrm>
                <a:off x="4417380" y="1687279"/>
                <a:ext cx="397907" cy="397907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9066" extrusionOk="0">
                    <a:moveTo>
                      <a:pt x="9525" y="2794"/>
                    </a:moveTo>
                    <a:cubicBezTo>
                      <a:pt x="11382" y="2845"/>
                      <a:pt x="13514" y="4021"/>
                      <a:pt x="13514" y="6949"/>
                    </a:cubicBezTo>
                    <a:cubicBezTo>
                      <a:pt x="13514" y="7361"/>
                      <a:pt x="13500" y="7674"/>
                      <a:pt x="13486" y="7912"/>
                    </a:cubicBezTo>
                    <a:cubicBezTo>
                      <a:pt x="13689" y="7867"/>
                      <a:pt x="14004" y="7789"/>
                      <a:pt x="14208" y="7789"/>
                    </a:cubicBezTo>
                    <a:cubicBezTo>
                      <a:pt x="14882" y="7789"/>
                      <a:pt x="15370" y="8202"/>
                      <a:pt x="15370" y="8769"/>
                    </a:cubicBezTo>
                    <a:cubicBezTo>
                      <a:pt x="15370" y="9574"/>
                      <a:pt x="14598" y="9882"/>
                      <a:pt x="14137" y="10066"/>
                    </a:cubicBezTo>
                    <a:cubicBezTo>
                      <a:pt x="14020" y="10112"/>
                      <a:pt x="13857" y="10178"/>
                      <a:pt x="13767" y="10231"/>
                    </a:cubicBezTo>
                    <a:cubicBezTo>
                      <a:pt x="13822" y="10949"/>
                      <a:pt x="14437" y="11278"/>
                      <a:pt x="15354" y="11690"/>
                    </a:cubicBezTo>
                    <a:cubicBezTo>
                      <a:pt x="16061" y="12007"/>
                      <a:pt x="16794" y="12336"/>
                      <a:pt x="16794" y="13104"/>
                    </a:cubicBezTo>
                    <a:cubicBezTo>
                      <a:pt x="16794" y="13896"/>
                      <a:pt x="16088" y="14016"/>
                      <a:pt x="15520" y="14112"/>
                    </a:cubicBezTo>
                    <a:cubicBezTo>
                      <a:pt x="15333" y="14146"/>
                      <a:pt x="15111" y="14183"/>
                      <a:pt x="14855" y="14239"/>
                    </a:cubicBezTo>
                    <a:cubicBezTo>
                      <a:pt x="14768" y="14620"/>
                      <a:pt x="14600" y="15156"/>
                      <a:pt x="13939" y="15156"/>
                    </a:cubicBezTo>
                    <a:cubicBezTo>
                      <a:pt x="13709" y="15156"/>
                      <a:pt x="13258" y="15035"/>
                      <a:pt x="12916" y="15035"/>
                    </a:cubicBezTo>
                    <a:cubicBezTo>
                      <a:pt x="12370" y="15035"/>
                      <a:pt x="12048" y="15253"/>
                      <a:pt x="11642" y="15531"/>
                    </a:cubicBezTo>
                    <a:cubicBezTo>
                      <a:pt x="11160" y="15860"/>
                      <a:pt x="10556" y="16272"/>
                      <a:pt x="9534" y="16272"/>
                    </a:cubicBezTo>
                    <a:cubicBezTo>
                      <a:pt x="8510" y="16272"/>
                      <a:pt x="7908" y="15860"/>
                      <a:pt x="7425" y="15531"/>
                    </a:cubicBezTo>
                    <a:cubicBezTo>
                      <a:pt x="7020" y="15255"/>
                      <a:pt x="6698" y="15035"/>
                      <a:pt x="6151" y="15035"/>
                    </a:cubicBezTo>
                    <a:cubicBezTo>
                      <a:pt x="5810" y="15035"/>
                      <a:pt x="5357" y="15156"/>
                      <a:pt x="5129" y="15156"/>
                    </a:cubicBezTo>
                    <a:cubicBezTo>
                      <a:pt x="4467" y="15156"/>
                      <a:pt x="4298" y="14620"/>
                      <a:pt x="4211" y="14239"/>
                    </a:cubicBezTo>
                    <a:cubicBezTo>
                      <a:pt x="3956" y="14183"/>
                      <a:pt x="3735" y="14146"/>
                      <a:pt x="3547" y="14112"/>
                    </a:cubicBezTo>
                    <a:cubicBezTo>
                      <a:pt x="2980" y="14016"/>
                      <a:pt x="2272" y="13896"/>
                      <a:pt x="2272" y="13104"/>
                    </a:cubicBezTo>
                    <a:cubicBezTo>
                      <a:pt x="2272" y="12336"/>
                      <a:pt x="3004" y="12007"/>
                      <a:pt x="3712" y="11690"/>
                    </a:cubicBezTo>
                    <a:cubicBezTo>
                      <a:pt x="4630" y="11280"/>
                      <a:pt x="5246" y="10949"/>
                      <a:pt x="5299" y="10231"/>
                    </a:cubicBezTo>
                    <a:cubicBezTo>
                      <a:pt x="5209" y="10178"/>
                      <a:pt x="5046" y="10112"/>
                      <a:pt x="4929" y="10066"/>
                    </a:cubicBezTo>
                    <a:cubicBezTo>
                      <a:pt x="4469" y="9882"/>
                      <a:pt x="3696" y="9573"/>
                      <a:pt x="3696" y="8769"/>
                    </a:cubicBezTo>
                    <a:cubicBezTo>
                      <a:pt x="3696" y="8202"/>
                      <a:pt x="4186" y="7789"/>
                      <a:pt x="4858" y="7789"/>
                    </a:cubicBezTo>
                    <a:cubicBezTo>
                      <a:pt x="5062" y="7789"/>
                      <a:pt x="5378" y="7867"/>
                      <a:pt x="5580" y="7912"/>
                    </a:cubicBezTo>
                    <a:cubicBezTo>
                      <a:pt x="5568" y="7674"/>
                      <a:pt x="5554" y="7361"/>
                      <a:pt x="5554" y="6949"/>
                    </a:cubicBezTo>
                    <a:cubicBezTo>
                      <a:pt x="5554" y="4011"/>
                      <a:pt x="7692" y="2840"/>
                      <a:pt x="9525" y="2794"/>
                    </a:cubicBezTo>
                    <a:close/>
                    <a:moveTo>
                      <a:pt x="2794" y="1"/>
                    </a:moveTo>
                    <a:cubicBezTo>
                      <a:pt x="1255" y="1"/>
                      <a:pt x="1" y="1253"/>
                      <a:pt x="1" y="2794"/>
                    </a:cubicBezTo>
                    <a:lnTo>
                      <a:pt x="1" y="16272"/>
                    </a:lnTo>
                    <a:cubicBezTo>
                      <a:pt x="1" y="17811"/>
                      <a:pt x="1255" y="19065"/>
                      <a:pt x="2794" y="19065"/>
                    </a:cubicBezTo>
                    <a:lnTo>
                      <a:pt x="16274" y="19065"/>
                    </a:lnTo>
                    <a:cubicBezTo>
                      <a:pt x="17813" y="19065"/>
                      <a:pt x="19065" y="17811"/>
                      <a:pt x="19065" y="16272"/>
                    </a:cubicBezTo>
                    <a:lnTo>
                      <a:pt x="19065" y="2792"/>
                    </a:lnTo>
                    <a:cubicBezTo>
                      <a:pt x="19065" y="1253"/>
                      <a:pt x="17813" y="1"/>
                      <a:pt x="16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30"/>
              <p:cNvSpPr/>
              <p:nvPr/>
            </p:nvSpPr>
            <p:spPr>
              <a:xfrm>
                <a:off x="4492363" y="1768878"/>
                <a:ext cx="248270" cy="234704"/>
              </a:xfrm>
              <a:custGeom>
                <a:avLst/>
                <a:gdLst/>
                <a:ahLst/>
                <a:cxnLst/>
                <a:rect l="l" t="t" r="r" b="b"/>
                <a:pathLst>
                  <a:path w="11896" h="11246" extrusionOk="0">
                    <a:moveTo>
                      <a:pt x="5930" y="0"/>
                    </a:moveTo>
                    <a:cubicBezTo>
                      <a:pt x="5093" y="21"/>
                      <a:pt x="3077" y="428"/>
                      <a:pt x="3077" y="3039"/>
                    </a:cubicBezTo>
                    <a:cubicBezTo>
                      <a:pt x="3077" y="3478"/>
                      <a:pt x="3094" y="3798"/>
                      <a:pt x="3107" y="4028"/>
                    </a:cubicBezTo>
                    <a:cubicBezTo>
                      <a:pt x="3142" y="4647"/>
                      <a:pt x="3077" y="5187"/>
                      <a:pt x="2410" y="5187"/>
                    </a:cubicBezTo>
                    <a:cubicBezTo>
                      <a:pt x="2173" y="5187"/>
                      <a:pt x="1840" y="5114"/>
                      <a:pt x="1608" y="5061"/>
                    </a:cubicBezTo>
                    <a:lnTo>
                      <a:pt x="1608" y="5061"/>
                    </a:lnTo>
                    <a:cubicBezTo>
                      <a:pt x="2217" y="5314"/>
                      <a:pt x="2827" y="5535"/>
                      <a:pt x="2827" y="6215"/>
                    </a:cubicBezTo>
                    <a:cubicBezTo>
                      <a:pt x="2827" y="7791"/>
                      <a:pt x="1472" y="8398"/>
                      <a:pt x="577" y="8799"/>
                    </a:cubicBezTo>
                    <a:cubicBezTo>
                      <a:pt x="400" y="8879"/>
                      <a:pt x="169" y="8981"/>
                      <a:pt x="0" y="9077"/>
                    </a:cubicBezTo>
                    <a:cubicBezTo>
                      <a:pt x="386" y="9148"/>
                      <a:pt x="526" y="9160"/>
                      <a:pt x="965" y="9263"/>
                    </a:cubicBezTo>
                    <a:cubicBezTo>
                      <a:pt x="1348" y="9355"/>
                      <a:pt x="1603" y="9620"/>
                      <a:pt x="1713" y="10103"/>
                    </a:cubicBezTo>
                    <a:cubicBezTo>
                      <a:pt x="2012" y="10046"/>
                      <a:pt x="2244" y="10007"/>
                      <a:pt x="2558" y="10007"/>
                    </a:cubicBezTo>
                    <a:cubicBezTo>
                      <a:pt x="3450" y="10007"/>
                      <a:pt x="3988" y="10373"/>
                      <a:pt x="4460" y="10697"/>
                    </a:cubicBezTo>
                    <a:cubicBezTo>
                      <a:pt x="4892" y="10991"/>
                      <a:pt x="5261" y="11244"/>
                      <a:pt x="5941" y="11246"/>
                    </a:cubicBezTo>
                    <a:cubicBezTo>
                      <a:pt x="6620" y="11244"/>
                      <a:pt x="6990" y="10991"/>
                      <a:pt x="7420" y="10697"/>
                    </a:cubicBezTo>
                    <a:cubicBezTo>
                      <a:pt x="7894" y="10373"/>
                      <a:pt x="8430" y="10007"/>
                      <a:pt x="9323" y="10007"/>
                    </a:cubicBezTo>
                    <a:cubicBezTo>
                      <a:pt x="9638" y="10007"/>
                      <a:pt x="9870" y="10044"/>
                      <a:pt x="10169" y="10103"/>
                    </a:cubicBezTo>
                    <a:cubicBezTo>
                      <a:pt x="10280" y="9616"/>
                      <a:pt x="10535" y="9355"/>
                      <a:pt x="10917" y="9263"/>
                    </a:cubicBezTo>
                    <a:cubicBezTo>
                      <a:pt x="11308" y="9171"/>
                      <a:pt x="11524" y="9140"/>
                      <a:pt x="11895" y="9075"/>
                    </a:cubicBezTo>
                    <a:cubicBezTo>
                      <a:pt x="11727" y="8988"/>
                      <a:pt x="11487" y="8880"/>
                      <a:pt x="11304" y="8799"/>
                    </a:cubicBezTo>
                    <a:cubicBezTo>
                      <a:pt x="10409" y="8398"/>
                      <a:pt x="9054" y="7791"/>
                      <a:pt x="9054" y="6215"/>
                    </a:cubicBezTo>
                    <a:cubicBezTo>
                      <a:pt x="9054" y="5541"/>
                      <a:pt x="9663" y="5312"/>
                      <a:pt x="10271" y="5061"/>
                    </a:cubicBezTo>
                    <a:lnTo>
                      <a:pt x="10271" y="5061"/>
                    </a:lnTo>
                    <a:cubicBezTo>
                      <a:pt x="9985" y="5105"/>
                      <a:pt x="9811" y="5187"/>
                      <a:pt x="9472" y="5187"/>
                    </a:cubicBezTo>
                    <a:cubicBezTo>
                      <a:pt x="8805" y="5187"/>
                      <a:pt x="8739" y="4647"/>
                      <a:pt x="8773" y="4028"/>
                    </a:cubicBezTo>
                    <a:cubicBezTo>
                      <a:pt x="8787" y="3798"/>
                      <a:pt x="8805" y="3478"/>
                      <a:pt x="8805" y="3039"/>
                    </a:cubicBezTo>
                    <a:cubicBezTo>
                      <a:pt x="8805" y="439"/>
                      <a:pt x="6795" y="25"/>
                      <a:pt x="59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2" name="Google Shape;252;p30"/>
            <p:cNvGrpSpPr/>
            <p:nvPr/>
          </p:nvGrpSpPr>
          <p:grpSpPr>
            <a:xfrm>
              <a:off x="7867445" y="781571"/>
              <a:ext cx="323425" cy="323442"/>
              <a:chOff x="864491" y="1723250"/>
              <a:chExt cx="397866" cy="397887"/>
            </a:xfrm>
          </p:grpSpPr>
          <p:sp>
            <p:nvSpPr>
              <p:cNvPr id="253" name="Google Shape;253;p30"/>
              <p:cNvSpPr/>
              <p:nvPr/>
            </p:nvSpPr>
            <p:spPr>
              <a:xfrm>
                <a:off x="935197" y="1793977"/>
                <a:ext cx="256451" cy="256430"/>
              </a:xfrm>
              <a:custGeom>
                <a:avLst/>
                <a:gdLst/>
                <a:ahLst/>
                <a:cxnLst/>
                <a:rect l="l" t="t" r="r" b="b"/>
                <a:pathLst>
                  <a:path w="12288" h="12287" extrusionOk="0">
                    <a:moveTo>
                      <a:pt x="10053" y="1117"/>
                    </a:moveTo>
                    <a:cubicBezTo>
                      <a:pt x="10669" y="1117"/>
                      <a:pt x="11171" y="1617"/>
                      <a:pt x="11171" y="2233"/>
                    </a:cubicBezTo>
                    <a:cubicBezTo>
                      <a:pt x="11170" y="2850"/>
                      <a:pt x="10669" y="3351"/>
                      <a:pt x="10053" y="3351"/>
                    </a:cubicBezTo>
                    <a:cubicBezTo>
                      <a:pt x="9438" y="3351"/>
                      <a:pt x="8937" y="2850"/>
                      <a:pt x="8937" y="2233"/>
                    </a:cubicBezTo>
                    <a:cubicBezTo>
                      <a:pt x="8937" y="1617"/>
                      <a:pt x="9438" y="1117"/>
                      <a:pt x="10053" y="1117"/>
                    </a:cubicBezTo>
                    <a:close/>
                    <a:moveTo>
                      <a:pt x="6144" y="2233"/>
                    </a:moveTo>
                    <a:cubicBezTo>
                      <a:pt x="8300" y="2233"/>
                      <a:pt x="10053" y="3988"/>
                      <a:pt x="10053" y="6144"/>
                    </a:cubicBezTo>
                    <a:cubicBezTo>
                      <a:pt x="10053" y="8299"/>
                      <a:pt x="8300" y="10054"/>
                      <a:pt x="6144" y="10054"/>
                    </a:cubicBezTo>
                    <a:cubicBezTo>
                      <a:pt x="3989" y="10054"/>
                      <a:pt x="2234" y="8299"/>
                      <a:pt x="2234" y="6144"/>
                    </a:cubicBezTo>
                    <a:cubicBezTo>
                      <a:pt x="2234" y="3988"/>
                      <a:pt x="3987" y="2233"/>
                      <a:pt x="6144" y="2233"/>
                    </a:cubicBezTo>
                    <a:close/>
                    <a:moveTo>
                      <a:pt x="1675" y="1"/>
                    </a:moveTo>
                    <a:cubicBezTo>
                      <a:pt x="752" y="1"/>
                      <a:pt x="0" y="751"/>
                      <a:pt x="0" y="1676"/>
                    </a:cubicBezTo>
                    <a:lnTo>
                      <a:pt x="0" y="10611"/>
                    </a:lnTo>
                    <a:cubicBezTo>
                      <a:pt x="0" y="11536"/>
                      <a:pt x="752" y="12286"/>
                      <a:pt x="1675" y="12286"/>
                    </a:cubicBezTo>
                    <a:lnTo>
                      <a:pt x="10612" y="12286"/>
                    </a:lnTo>
                    <a:cubicBezTo>
                      <a:pt x="11536" y="12286"/>
                      <a:pt x="12288" y="11536"/>
                      <a:pt x="12288" y="10611"/>
                    </a:cubicBezTo>
                    <a:lnTo>
                      <a:pt x="12288" y="1676"/>
                    </a:lnTo>
                    <a:cubicBezTo>
                      <a:pt x="12288" y="752"/>
                      <a:pt x="11536" y="1"/>
                      <a:pt x="106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30"/>
              <p:cNvSpPr/>
              <p:nvPr/>
            </p:nvSpPr>
            <p:spPr>
              <a:xfrm>
                <a:off x="1005109" y="1863910"/>
                <a:ext cx="116622" cy="116559"/>
              </a:xfrm>
              <a:custGeom>
                <a:avLst/>
                <a:gdLst/>
                <a:ahLst/>
                <a:cxnLst/>
                <a:rect l="l" t="t" r="r" b="b"/>
                <a:pathLst>
                  <a:path w="5588" h="5585" extrusionOk="0">
                    <a:moveTo>
                      <a:pt x="2794" y="0"/>
                    </a:moveTo>
                    <a:cubicBezTo>
                      <a:pt x="1255" y="0"/>
                      <a:pt x="1" y="1252"/>
                      <a:pt x="1" y="2793"/>
                    </a:cubicBezTo>
                    <a:cubicBezTo>
                      <a:pt x="1" y="4332"/>
                      <a:pt x="1255" y="5585"/>
                      <a:pt x="2794" y="5585"/>
                    </a:cubicBezTo>
                    <a:cubicBezTo>
                      <a:pt x="4333" y="5585"/>
                      <a:pt x="5587" y="4332"/>
                      <a:pt x="5587" y="2793"/>
                    </a:cubicBezTo>
                    <a:cubicBezTo>
                      <a:pt x="5587" y="1252"/>
                      <a:pt x="4333" y="0"/>
                      <a:pt x="27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30"/>
              <p:cNvSpPr/>
              <p:nvPr/>
            </p:nvSpPr>
            <p:spPr>
              <a:xfrm>
                <a:off x="864491" y="1723250"/>
                <a:ext cx="397866" cy="397887"/>
              </a:xfrm>
              <a:custGeom>
                <a:avLst/>
                <a:gdLst/>
                <a:ahLst/>
                <a:cxnLst/>
                <a:rect l="l" t="t" r="r" b="b"/>
                <a:pathLst>
                  <a:path w="19064" h="19065" extrusionOk="0">
                    <a:moveTo>
                      <a:pt x="14000" y="2271"/>
                    </a:moveTo>
                    <a:cubicBezTo>
                      <a:pt x="15539" y="2271"/>
                      <a:pt x="16794" y="3524"/>
                      <a:pt x="16794" y="5065"/>
                    </a:cubicBezTo>
                    <a:lnTo>
                      <a:pt x="16794" y="14000"/>
                    </a:lnTo>
                    <a:cubicBezTo>
                      <a:pt x="16794" y="15541"/>
                      <a:pt x="15539" y="16793"/>
                      <a:pt x="14000" y="16793"/>
                    </a:cubicBezTo>
                    <a:lnTo>
                      <a:pt x="5063" y="16793"/>
                    </a:lnTo>
                    <a:cubicBezTo>
                      <a:pt x="3524" y="16793"/>
                      <a:pt x="2272" y="15541"/>
                      <a:pt x="2272" y="14000"/>
                    </a:cubicBezTo>
                    <a:lnTo>
                      <a:pt x="2272" y="5065"/>
                    </a:lnTo>
                    <a:cubicBezTo>
                      <a:pt x="2272" y="3524"/>
                      <a:pt x="3524" y="2271"/>
                      <a:pt x="5063" y="2271"/>
                    </a:cubicBezTo>
                    <a:close/>
                    <a:moveTo>
                      <a:pt x="2829" y="0"/>
                    </a:moveTo>
                    <a:cubicBezTo>
                      <a:pt x="1290" y="0"/>
                      <a:pt x="0" y="1290"/>
                      <a:pt x="0" y="2831"/>
                    </a:cubicBezTo>
                    <a:lnTo>
                      <a:pt x="0" y="16234"/>
                    </a:lnTo>
                    <a:cubicBezTo>
                      <a:pt x="0" y="17775"/>
                      <a:pt x="1290" y="19065"/>
                      <a:pt x="2829" y="19065"/>
                    </a:cubicBezTo>
                    <a:lnTo>
                      <a:pt x="16235" y="19065"/>
                    </a:lnTo>
                    <a:cubicBezTo>
                      <a:pt x="17774" y="19065"/>
                      <a:pt x="19063" y="17775"/>
                      <a:pt x="19063" y="16234"/>
                    </a:cubicBezTo>
                    <a:lnTo>
                      <a:pt x="19063" y="2831"/>
                    </a:lnTo>
                    <a:cubicBezTo>
                      <a:pt x="19063" y="1290"/>
                      <a:pt x="17774" y="0"/>
                      <a:pt x="16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6" name="Google Shape;256;p30"/>
            <p:cNvSpPr/>
            <p:nvPr/>
          </p:nvSpPr>
          <p:spPr>
            <a:xfrm>
              <a:off x="3804300" y="2571750"/>
              <a:ext cx="567100" cy="625475"/>
            </a:xfrm>
            <a:custGeom>
              <a:avLst/>
              <a:gdLst/>
              <a:ahLst/>
              <a:cxnLst/>
              <a:rect l="l" t="t" r="r" b="b"/>
              <a:pathLst>
                <a:path w="22684" h="25019" extrusionOk="0">
                  <a:moveTo>
                    <a:pt x="11342" y="1"/>
                  </a:moveTo>
                  <a:cubicBezTo>
                    <a:pt x="5105" y="1"/>
                    <a:pt x="1" y="5105"/>
                    <a:pt x="1" y="11342"/>
                  </a:cubicBezTo>
                  <a:cubicBezTo>
                    <a:pt x="1" y="17614"/>
                    <a:pt x="5105" y="22684"/>
                    <a:pt x="11342" y="22684"/>
                  </a:cubicBezTo>
                  <a:cubicBezTo>
                    <a:pt x="13010" y="22684"/>
                    <a:pt x="14611" y="22317"/>
                    <a:pt x="16012" y="21683"/>
                  </a:cubicBezTo>
                  <a:lnTo>
                    <a:pt x="21183" y="25019"/>
                  </a:lnTo>
                  <a:lnTo>
                    <a:pt x="20783" y="17680"/>
                  </a:lnTo>
                  <a:cubicBezTo>
                    <a:pt x="21983" y="15879"/>
                    <a:pt x="22684" y="13677"/>
                    <a:pt x="22684" y="11342"/>
                  </a:cubicBezTo>
                  <a:cubicBezTo>
                    <a:pt x="22684" y="5105"/>
                    <a:pt x="17614" y="1"/>
                    <a:pt x="113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3956137" y="2739626"/>
              <a:ext cx="263414" cy="232580"/>
            </a:xfrm>
            <a:custGeom>
              <a:avLst/>
              <a:gdLst/>
              <a:ahLst/>
              <a:cxnLst/>
              <a:rect l="l" t="t" r="r" b="b"/>
              <a:pathLst>
                <a:path w="19273" h="17017" extrusionOk="0">
                  <a:moveTo>
                    <a:pt x="5119" y="1"/>
                  </a:moveTo>
                  <a:cubicBezTo>
                    <a:pt x="2198" y="1"/>
                    <a:pt x="0" y="2389"/>
                    <a:pt x="0" y="5554"/>
                  </a:cubicBezTo>
                  <a:cubicBezTo>
                    <a:pt x="0" y="8974"/>
                    <a:pt x="2744" y="11311"/>
                    <a:pt x="6902" y="14855"/>
                  </a:cubicBezTo>
                  <a:cubicBezTo>
                    <a:pt x="7607" y="15458"/>
                    <a:pt x="8408" y="16138"/>
                    <a:pt x="9239" y="16867"/>
                  </a:cubicBezTo>
                  <a:cubicBezTo>
                    <a:pt x="9352" y="16966"/>
                    <a:pt x="9493" y="17016"/>
                    <a:pt x="9635" y="17016"/>
                  </a:cubicBezTo>
                  <a:cubicBezTo>
                    <a:pt x="9776" y="17016"/>
                    <a:pt x="9918" y="16966"/>
                    <a:pt x="10031" y="16867"/>
                  </a:cubicBezTo>
                  <a:cubicBezTo>
                    <a:pt x="10862" y="16138"/>
                    <a:pt x="11663" y="15458"/>
                    <a:pt x="12370" y="14855"/>
                  </a:cubicBezTo>
                  <a:cubicBezTo>
                    <a:pt x="16526" y="11314"/>
                    <a:pt x="19272" y="8974"/>
                    <a:pt x="19272" y="5554"/>
                  </a:cubicBezTo>
                  <a:cubicBezTo>
                    <a:pt x="19272" y="2389"/>
                    <a:pt x="17071" y="1"/>
                    <a:pt x="14153" y="1"/>
                  </a:cubicBezTo>
                  <a:cubicBezTo>
                    <a:pt x="13105" y="1"/>
                    <a:pt x="12148" y="332"/>
                    <a:pt x="11301" y="986"/>
                  </a:cubicBezTo>
                  <a:cubicBezTo>
                    <a:pt x="10491" y="1612"/>
                    <a:pt x="9952" y="2410"/>
                    <a:pt x="9636" y="2991"/>
                  </a:cubicBezTo>
                  <a:cubicBezTo>
                    <a:pt x="9317" y="2410"/>
                    <a:pt x="8778" y="1612"/>
                    <a:pt x="7968" y="986"/>
                  </a:cubicBezTo>
                  <a:cubicBezTo>
                    <a:pt x="7122" y="332"/>
                    <a:pt x="6164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8" name="Google Shape;258;p30"/>
            <p:cNvSpPr/>
            <p:nvPr/>
          </p:nvSpPr>
          <p:spPr>
            <a:xfrm flipH="1">
              <a:off x="4190461" y="3027091"/>
              <a:ext cx="1497071" cy="1022300"/>
            </a:xfrm>
            <a:custGeom>
              <a:avLst/>
              <a:gdLst/>
              <a:ahLst/>
              <a:cxnLst/>
              <a:rect l="l" t="t" r="r" b="b"/>
              <a:pathLst>
                <a:path w="38971" h="26612" extrusionOk="0">
                  <a:moveTo>
                    <a:pt x="19480" y="1"/>
                  </a:moveTo>
                  <a:cubicBezTo>
                    <a:pt x="1" y="1"/>
                    <a:pt x="5668" y="26611"/>
                    <a:pt x="5668" y="26611"/>
                  </a:cubicBezTo>
                  <a:lnTo>
                    <a:pt x="32934" y="26611"/>
                  </a:lnTo>
                  <a:cubicBezTo>
                    <a:pt x="32934" y="26611"/>
                    <a:pt x="38970" y="1"/>
                    <a:pt x="194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0"/>
            <p:cNvSpPr/>
            <p:nvPr/>
          </p:nvSpPr>
          <p:spPr>
            <a:xfrm flipH="1">
              <a:off x="4507393" y="4121643"/>
              <a:ext cx="99303" cy="812324"/>
            </a:xfrm>
            <a:custGeom>
              <a:avLst/>
              <a:gdLst/>
              <a:ahLst/>
              <a:cxnLst/>
              <a:rect l="l" t="t" r="r" b="b"/>
              <a:pathLst>
                <a:path w="2585" h="21146" extrusionOk="0">
                  <a:moveTo>
                    <a:pt x="274" y="0"/>
                  </a:moveTo>
                  <a:cubicBezTo>
                    <a:pt x="131" y="0"/>
                    <a:pt x="0" y="119"/>
                    <a:pt x="0" y="274"/>
                  </a:cubicBezTo>
                  <a:lnTo>
                    <a:pt x="1739" y="20860"/>
                  </a:lnTo>
                  <a:cubicBezTo>
                    <a:pt x="1739" y="21015"/>
                    <a:pt x="1858" y="21146"/>
                    <a:pt x="2025" y="21146"/>
                  </a:cubicBezTo>
                  <a:lnTo>
                    <a:pt x="2298" y="21146"/>
                  </a:lnTo>
                  <a:cubicBezTo>
                    <a:pt x="2453" y="21146"/>
                    <a:pt x="2584" y="21027"/>
                    <a:pt x="2584" y="20860"/>
                  </a:cubicBezTo>
                  <a:lnTo>
                    <a:pt x="846" y="274"/>
                  </a:lnTo>
                  <a:cubicBezTo>
                    <a:pt x="846" y="131"/>
                    <a:pt x="727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0"/>
            <p:cNvSpPr/>
            <p:nvPr/>
          </p:nvSpPr>
          <p:spPr>
            <a:xfrm flipH="1">
              <a:off x="4564132" y="4224559"/>
              <a:ext cx="37531" cy="118933"/>
            </a:xfrm>
            <a:custGeom>
              <a:avLst/>
              <a:gdLst/>
              <a:ahLst/>
              <a:cxnLst/>
              <a:rect l="l" t="t" r="r" b="b"/>
              <a:pathLst>
                <a:path w="977" h="3096" extrusionOk="0">
                  <a:moveTo>
                    <a:pt x="834" y="0"/>
                  </a:moveTo>
                  <a:lnTo>
                    <a:pt x="0" y="0"/>
                  </a:lnTo>
                  <a:lnTo>
                    <a:pt x="179" y="3096"/>
                  </a:lnTo>
                  <a:lnTo>
                    <a:pt x="977" y="2560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0"/>
            <p:cNvSpPr/>
            <p:nvPr/>
          </p:nvSpPr>
          <p:spPr>
            <a:xfrm flipH="1">
              <a:off x="5299148" y="4121643"/>
              <a:ext cx="83745" cy="812324"/>
            </a:xfrm>
            <a:custGeom>
              <a:avLst/>
              <a:gdLst/>
              <a:ahLst/>
              <a:cxnLst/>
              <a:rect l="l" t="t" r="r" b="b"/>
              <a:pathLst>
                <a:path w="2180" h="21146" extrusionOk="0">
                  <a:moveTo>
                    <a:pt x="1608" y="0"/>
                  </a:moveTo>
                  <a:cubicBezTo>
                    <a:pt x="1453" y="0"/>
                    <a:pt x="1334" y="131"/>
                    <a:pt x="1334" y="274"/>
                  </a:cubicBezTo>
                  <a:lnTo>
                    <a:pt x="1" y="20860"/>
                  </a:lnTo>
                  <a:cubicBezTo>
                    <a:pt x="1" y="21027"/>
                    <a:pt x="143" y="21146"/>
                    <a:pt x="286" y="21146"/>
                  </a:cubicBezTo>
                  <a:lnTo>
                    <a:pt x="572" y="21146"/>
                  </a:lnTo>
                  <a:cubicBezTo>
                    <a:pt x="739" y="21146"/>
                    <a:pt x="858" y="21015"/>
                    <a:pt x="858" y="20860"/>
                  </a:cubicBezTo>
                  <a:lnTo>
                    <a:pt x="2179" y="274"/>
                  </a:lnTo>
                  <a:cubicBezTo>
                    <a:pt x="2179" y="119"/>
                    <a:pt x="2048" y="0"/>
                    <a:pt x="1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0"/>
            <p:cNvSpPr/>
            <p:nvPr/>
          </p:nvSpPr>
          <p:spPr>
            <a:xfrm flipH="1">
              <a:off x="4463968" y="4156409"/>
              <a:ext cx="959184" cy="68187"/>
            </a:xfrm>
            <a:custGeom>
              <a:avLst/>
              <a:gdLst/>
              <a:ahLst/>
              <a:cxnLst/>
              <a:rect l="l" t="t" r="r" b="b"/>
              <a:pathLst>
                <a:path w="24969" h="1775" extrusionOk="0">
                  <a:moveTo>
                    <a:pt x="275" y="0"/>
                  </a:moveTo>
                  <a:cubicBezTo>
                    <a:pt x="120" y="0"/>
                    <a:pt x="1" y="131"/>
                    <a:pt x="1" y="286"/>
                  </a:cubicBezTo>
                  <a:lnTo>
                    <a:pt x="1" y="1489"/>
                  </a:lnTo>
                  <a:cubicBezTo>
                    <a:pt x="1" y="1655"/>
                    <a:pt x="132" y="1774"/>
                    <a:pt x="275" y="1774"/>
                  </a:cubicBezTo>
                  <a:lnTo>
                    <a:pt x="24682" y="1774"/>
                  </a:lnTo>
                  <a:cubicBezTo>
                    <a:pt x="24849" y="1774"/>
                    <a:pt x="24968" y="1631"/>
                    <a:pt x="24968" y="1489"/>
                  </a:cubicBezTo>
                  <a:lnTo>
                    <a:pt x="24968" y="286"/>
                  </a:lnTo>
                  <a:cubicBezTo>
                    <a:pt x="24968" y="119"/>
                    <a:pt x="24837" y="0"/>
                    <a:pt x="246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0"/>
            <p:cNvSpPr/>
            <p:nvPr/>
          </p:nvSpPr>
          <p:spPr>
            <a:xfrm flipH="1">
              <a:off x="4354681" y="4049382"/>
              <a:ext cx="1177765" cy="145478"/>
            </a:xfrm>
            <a:custGeom>
              <a:avLst/>
              <a:gdLst/>
              <a:ahLst/>
              <a:cxnLst/>
              <a:rect l="l" t="t" r="r" b="b"/>
              <a:pathLst>
                <a:path w="30659" h="3787" extrusionOk="0">
                  <a:moveTo>
                    <a:pt x="0" y="0"/>
                  </a:moveTo>
                  <a:lnTo>
                    <a:pt x="0" y="988"/>
                  </a:lnTo>
                  <a:cubicBezTo>
                    <a:pt x="0" y="2536"/>
                    <a:pt x="1250" y="3786"/>
                    <a:pt x="2798" y="3786"/>
                  </a:cubicBezTo>
                  <a:lnTo>
                    <a:pt x="27861" y="3786"/>
                  </a:lnTo>
                  <a:cubicBezTo>
                    <a:pt x="29409" y="3786"/>
                    <a:pt x="30659" y="2536"/>
                    <a:pt x="30659" y="988"/>
                  </a:cubicBezTo>
                  <a:lnTo>
                    <a:pt x="306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0"/>
            <p:cNvSpPr/>
            <p:nvPr/>
          </p:nvSpPr>
          <p:spPr>
            <a:xfrm flipH="1">
              <a:off x="5303718" y="4224559"/>
              <a:ext cx="37992" cy="118933"/>
            </a:xfrm>
            <a:custGeom>
              <a:avLst/>
              <a:gdLst/>
              <a:ahLst/>
              <a:cxnLst/>
              <a:rect l="l" t="t" r="r" b="b"/>
              <a:pathLst>
                <a:path w="989" h="3096" extrusionOk="0">
                  <a:moveTo>
                    <a:pt x="143" y="0"/>
                  </a:moveTo>
                  <a:lnTo>
                    <a:pt x="988" y="0"/>
                  </a:lnTo>
                  <a:lnTo>
                    <a:pt x="810" y="3096"/>
                  </a:lnTo>
                  <a:lnTo>
                    <a:pt x="0" y="2560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0"/>
            <p:cNvSpPr/>
            <p:nvPr/>
          </p:nvSpPr>
          <p:spPr>
            <a:xfrm flipH="1">
              <a:off x="5911653" y="3034429"/>
              <a:ext cx="1496572" cy="1022262"/>
            </a:xfrm>
            <a:custGeom>
              <a:avLst/>
              <a:gdLst/>
              <a:ahLst/>
              <a:cxnLst/>
              <a:rect l="l" t="t" r="r" b="b"/>
              <a:pathLst>
                <a:path w="38958" h="26611" extrusionOk="0">
                  <a:moveTo>
                    <a:pt x="19479" y="0"/>
                  </a:moveTo>
                  <a:cubicBezTo>
                    <a:pt x="1" y="0"/>
                    <a:pt x="5668" y="26611"/>
                    <a:pt x="5668" y="26611"/>
                  </a:cubicBezTo>
                  <a:lnTo>
                    <a:pt x="32933" y="26611"/>
                  </a:lnTo>
                  <a:cubicBezTo>
                    <a:pt x="32933" y="26611"/>
                    <a:pt x="38958" y="0"/>
                    <a:pt x="19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0"/>
            <p:cNvSpPr/>
            <p:nvPr/>
          </p:nvSpPr>
          <p:spPr>
            <a:xfrm flipH="1">
              <a:off x="6227664" y="4128942"/>
              <a:ext cx="99725" cy="812362"/>
            </a:xfrm>
            <a:custGeom>
              <a:avLst/>
              <a:gdLst/>
              <a:ahLst/>
              <a:cxnLst/>
              <a:rect l="l" t="t" r="r" b="b"/>
              <a:pathLst>
                <a:path w="2596" h="21147" extrusionOk="0">
                  <a:moveTo>
                    <a:pt x="286" y="1"/>
                  </a:moveTo>
                  <a:cubicBezTo>
                    <a:pt x="143" y="1"/>
                    <a:pt x="0" y="120"/>
                    <a:pt x="0" y="287"/>
                  </a:cubicBezTo>
                  <a:lnTo>
                    <a:pt x="1750" y="20861"/>
                  </a:lnTo>
                  <a:cubicBezTo>
                    <a:pt x="1750" y="21015"/>
                    <a:pt x="1869" y="21146"/>
                    <a:pt x="2024" y="21146"/>
                  </a:cubicBezTo>
                  <a:lnTo>
                    <a:pt x="2310" y="21146"/>
                  </a:lnTo>
                  <a:cubicBezTo>
                    <a:pt x="2465" y="21146"/>
                    <a:pt x="2596" y="21027"/>
                    <a:pt x="2596" y="20861"/>
                  </a:cubicBezTo>
                  <a:lnTo>
                    <a:pt x="857" y="287"/>
                  </a:lnTo>
                  <a:cubicBezTo>
                    <a:pt x="857" y="132"/>
                    <a:pt x="738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0"/>
            <p:cNvSpPr/>
            <p:nvPr/>
          </p:nvSpPr>
          <p:spPr>
            <a:xfrm flipH="1">
              <a:off x="6284825" y="4231858"/>
              <a:ext cx="37992" cy="118971"/>
            </a:xfrm>
            <a:custGeom>
              <a:avLst/>
              <a:gdLst/>
              <a:ahLst/>
              <a:cxnLst/>
              <a:rect l="l" t="t" r="r" b="b"/>
              <a:pathLst>
                <a:path w="989" h="3097" extrusionOk="0">
                  <a:moveTo>
                    <a:pt x="834" y="1"/>
                  </a:moveTo>
                  <a:lnTo>
                    <a:pt x="0" y="1"/>
                  </a:lnTo>
                  <a:lnTo>
                    <a:pt x="179" y="3096"/>
                  </a:lnTo>
                  <a:lnTo>
                    <a:pt x="988" y="2561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0"/>
            <p:cNvSpPr/>
            <p:nvPr/>
          </p:nvSpPr>
          <p:spPr>
            <a:xfrm flipH="1">
              <a:off x="7019418" y="4128942"/>
              <a:ext cx="83706" cy="812362"/>
            </a:xfrm>
            <a:custGeom>
              <a:avLst/>
              <a:gdLst/>
              <a:ahLst/>
              <a:cxnLst/>
              <a:rect l="l" t="t" r="r" b="b"/>
              <a:pathLst>
                <a:path w="2179" h="21147" extrusionOk="0">
                  <a:moveTo>
                    <a:pt x="1607" y="1"/>
                  </a:moveTo>
                  <a:cubicBezTo>
                    <a:pt x="1441" y="1"/>
                    <a:pt x="1322" y="132"/>
                    <a:pt x="1322" y="287"/>
                  </a:cubicBezTo>
                  <a:lnTo>
                    <a:pt x="0" y="20861"/>
                  </a:lnTo>
                  <a:cubicBezTo>
                    <a:pt x="0" y="21027"/>
                    <a:pt x="131" y="21146"/>
                    <a:pt x="286" y="21146"/>
                  </a:cubicBezTo>
                  <a:lnTo>
                    <a:pt x="572" y="21146"/>
                  </a:lnTo>
                  <a:cubicBezTo>
                    <a:pt x="726" y="21146"/>
                    <a:pt x="845" y="21015"/>
                    <a:pt x="845" y="20861"/>
                  </a:cubicBezTo>
                  <a:lnTo>
                    <a:pt x="2179" y="287"/>
                  </a:lnTo>
                  <a:cubicBezTo>
                    <a:pt x="2179" y="120"/>
                    <a:pt x="2036" y="1"/>
                    <a:pt x="1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0"/>
            <p:cNvSpPr/>
            <p:nvPr/>
          </p:nvSpPr>
          <p:spPr>
            <a:xfrm flipH="1">
              <a:off x="6184700" y="4164169"/>
              <a:ext cx="959607" cy="68187"/>
            </a:xfrm>
            <a:custGeom>
              <a:avLst/>
              <a:gdLst/>
              <a:ahLst/>
              <a:cxnLst/>
              <a:rect l="l" t="t" r="r" b="b"/>
              <a:pathLst>
                <a:path w="24980" h="1775" extrusionOk="0">
                  <a:moveTo>
                    <a:pt x="286" y="1"/>
                  </a:moveTo>
                  <a:cubicBezTo>
                    <a:pt x="120" y="1"/>
                    <a:pt x="1" y="144"/>
                    <a:pt x="1" y="286"/>
                  </a:cubicBezTo>
                  <a:lnTo>
                    <a:pt x="1" y="1489"/>
                  </a:lnTo>
                  <a:cubicBezTo>
                    <a:pt x="1" y="1656"/>
                    <a:pt x="132" y="1775"/>
                    <a:pt x="286" y="1775"/>
                  </a:cubicBezTo>
                  <a:lnTo>
                    <a:pt x="24694" y="1775"/>
                  </a:lnTo>
                  <a:cubicBezTo>
                    <a:pt x="24861" y="1775"/>
                    <a:pt x="24980" y="1644"/>
                    <a:pt x="24980" y="1489"/>
                  </a:cubicBezTo>
                  <a:lnTo>
                    <a:pt x="24980" y="286"/>
                  </a:lnTo>
                  <a:cubicBezTo>
                    <a:pt x="24980" y="120"/>
                    <a:pt x="24837" y="1"/>
                    <a:pt x="24694" y="1"/>
                  </a:cubicBezTo>
                  <a:close/>
                </a:path>
              </a:pathLst>
            </a:custGeom>
            <a:solidFill>
              <a:srgbClr val="7F7E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0"/>
            <p:cNvSpPr/>
            <p:nvPr/>
          </p:nvSpPr>
          <p:spPr>
            <a:xfrm flipH="1">
              <a:off x="6184700" y="4164169"/>
              <a:ext cx="959607" cy="68187"/>
            </a:xfrm>
            <a:custGeom>
              <a:avLst/>
              <a:gdLst/>
              <a:ahLst/>
              <a:cxnLst/>
              <a:rect l="l" t="t" r="r" b="b"/>
              <a:pathLst>
                <a:path w="24980" h="1775" extrusionOk="0">
                  <a:moveTo>
                    <a:pt x="24980" y="1489"/>
                  </a:moveTo>
                  <a:cubicBezTo>
                    <a:pt x="24980" y="1644"/>
                    <a:pt x="24861" y="1775"/>
                    <a:pt x="24694" y="1775"/>
                  </a:cubicBezTo>
                  <a:lnTo>
                    <a:pt x="286" y="1775"/>
                  </a:lnTo>
                  <a:cubicBezTo>
                    <a:pt x="132" y="1775"/>
                    <a:pt x="1" y="1656"/>
                    <a:pt x="1" y="1489"/>
                  </a:cubicBezTo>
                  <a:lnTo>
                    <a:pt x="1" y="286"/>
                  </a:lnTo>
                  <a:cubicBezTo>
                    <a:pt x="1" y="144"/>
                    <a:pt x="120" y="1"/>
                    <a:pt x="286" y="1"/>
                  </a:cubicBezTo>
                  <a:lnTo>
                    <a:pt x="24694" y="1"/>
                  </a:lnTo>
                  <a:cubicBezTo>
                    <a:pt x="24837" y="1"/>
                    <a:pt x="24980" y="120"/>
                    <a:pt x="24980" y="28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0"/>
            <p:cNvSpPr/>
            <p:nvPr/>
          </p:nvSpPr>
          <p:spPr>
            <a:xfrm flipH="1">
              <a:off x="6075835" y="4056681"/>
              <a:ext cx="1177804" cy="145478"/>
            </a:xfrm>
            <a:custGeom>
              <a:avLst/>
              <a:gdLst/>
              <a:ahLst/>
              <a:cxnLst/>
              <a:rect l="l" t="t" r="r" b="b"/>
              <a:pathLst>
                <a:path w="30660" h="3787" extrusionOk="0">
                  <a:moveTo>
                    <a:pt x="1" y="1"/>
                  </a:moveTo>
                  <a:lnTo>
                    <a:pt x="1" y="989"/>
                  </a:lnTo>
                  <a:cubicBezTo>
                    <a:pt x="1" y="2537"/>
                    <a:pt x="1251" y="3787"/>
                    <a:pt x="2799" y="3787"/>
                  </a:cubicBezTo>
                  <a:lnTo>
                    <a:pt x="27862" y="3787"/>
                  </a:lnTo>
                  <a:cubicBezTo>
                    <a:pt x="29409" y="3787"/>
                    <a:pt x="30660" y="2537"/>
                    <a:pt x="30660" y="989"/>
                  </a:cubicBezTo>
                  <a:lnTo>
                    <a:pt x="306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0"/>
            <p:cNvSpPr/>
            <p:nvPr/>
          </p:nvSpPr>
          <p:spPr>
            <a:xfrm flipH="1">
              <a:off x="7024872" y="4231858"/>
              <a:ext cx="37570" cy="118971"/>
            </a:xfrm>
            <a:custGeom>
              <a:avLst/>
              <a:gdLst/>
              <a:ahLst/>
              <a:cxnLst/>
              <a:rect l="l" t="t" r="r" b="b"/>
              <a:pathLst>
                <a:path w="978" h="3097" extrusionOk="0">
                  <a:moveTo>
                    <a:pt x="132" y="1"/>
                  </a:moveTo>
                  <a:lnTo>
                    <a:pt x="977" y="1"/>
                  </a:lnTo>
                  <a:lnTo>
                    <a:pt x="799" y="3096"/>
                  </a:lnTo>
                  <a:lnTo>
                    <a:pt x="1" y="2561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0"/>
            <p:cNvSpPr/>
            <p:nvPr/>
          </p:nvSpPr>
          <p:spPr>
            <a:xfrm flipH="1">
              <a:off x="8276788" y="2413279"/>
              <a:ext cx="555750" cy="773025"/>
            </a:xfrm>
            <a:custGeom>
              <a:avLst/>
              <a:gdLst/>
              <a:ahLst/>
              <a:cxnLst/>
              <a:rect l="l" t="t" r="r" b="b"/>
              <a:pathLst>
                <a:path w="14467" h="20123" extrusionOk="0">
                  <a:moveTo>
                    <a:pt x="13395" y="1"/>
                  </a:moveTo>
                  <a:cubicBezTo>
                    <a:pt x="13395" y="1"/>
                    <a:pt x="5954" y="2263"/>
                    <a:pt x="2977" y="8478"/>
                  </a:cubicBezTo>
                  <a:cubicBezTo>
                    <a:pt x="1" y="14705"/>
                    <a:pt x="12288" y="20122"/>
                    <a:pt x="12288" y="20122"/>
                  </a:cubicBezTo>
                  <a:lnTo>
                    <a:pt x="13645" y="16110"/>
                  </a:lnTo>
                  <a:cubicBezTo>
                    <a:pt x="13645" y="16110"/>
                    <a:pt x="9454" y="11990"/>
                    <a:pt x="8728" y="10538"/>
                  </a:cubicBezTo>
                  <a:cubicBezTo>
                    <a:pt x="8014" y="9073"/>
                    <a:pt x="14467" y="7502"/>
                    <a:pt x="14467" y="7502"/>
                  </a:cubicBezTo>
                  <a:lnTo>
                    <a:pt x="133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0"/>
            <p:cNvSpPr/>
            <p:nvPr/>
          </p:nvSpPr>
          <p:spPr>
            <a:xfrm flipH="1">
              <a:off x="6913292" y="2382200"/>
              <a:ext cx="705338" cy="493095"/>
            </a:xfrm>
            <a:custGeom>
              <a:avLst/>
              <a:gdLst/>
              <a:ahLst/>
              <a:cxnLst/>
              <a:rect l="l" t="t" r="r" b="b"/>
              <a:pathLst>
                <a:path w="18361" h="12836" extrusionOk="0">
                  <a:moveTo>
                    <a:pt x="16134" y="0"/>
                  </a:moveTo>
                  <a:cubicBezTo>
                    <a:pt x="16134" y="0"/>
                    <a:pt x="8933" y="6068"/>
                    <a:pt x="7968" y="6068"/>
                  </a:cubicBezTo>
                  <a:cubicBezTo>
                    <a:pt x="7949" y="6068"/>
                    <a:pt x="7933" y="6065"/>
                    <a:pt x="7918" y="6060"/>
                  </a:cubicBezTo>
                  <a:cubicBezTo>
                    <a:pt x="7180" y="5786"/>
                    <a:pt x="4120" y="2357"/>
                    <a:pt x="3335" y="1786"/>
                  </a:cubicBezTo>
                  <a:cubicBezTo>
                    <a:pt x="2537" y="1203"/>
                    <a:pt x="1310" y="810"/>
                    <a:pt x="1310" y="810"/>
                  </a:cubicBezTo>
                  <a:lnTo>
                    <a:pt x="1" y="8311"/>
                  </a:lnTo>
                  <a:cubicBezTo>
                    <a:pt x="1" y="8311"/>
                    <a:pt x="6324" y="12835"/>
                    <a:pt x="7889" y="12835"/>
                  </a:cubicBezTo>
                  <a:cubicBezTo>
                    <a:pt x="7899" y="12835"/>
                    <a:pt x="7909" y="12835"/>
                    <a:pt x="7918" y="12835"/>
                  </a:cubicBezTo>
                  <a:cubicBezTo>
                    <a:pt x="9419" y="12775"/>
                    <a:pt x="18360" y="2869"/>
                    <a:pt x="18360" y="2869"/>
                  </a:cubicBezTo>
                  <a:lnTo>
                    <a:pt x="16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0"/>
            <p:cNvSpPr/>
            <p:nvPr/>
          </p:nvSpPr>
          <p:spPr>
            <a:xfrm flipH="1">
              <a:off x="8004644" y="4815053"/>
              <a:ext cx="367747" cy="126731"/>
            </a:xfrm>
            <a:custGeom>
              <a:avLst/>
              <a:gdLst/>
              <a:ahLst/>
              <a:cxnLst/>
              <a:rect l="l" t="t" r="r" b="b"/>
              <a:pathLst>
                <a:path w="9573" h="3299" extrusionOk="0">
                  <a:moveTo>
                    <a:pt x="4263" y="0"/>
                  </a:moveTo>
                  <a:cubicBezTo>
                    <a:pt x="4263" y="0"/>
                    <a:pt x="1858" y="2143"/>
                    <a:pt x="0" y="2762"/>
                  </a:cubicBezTo>
                  <a:lnTo>
                    <a:pt x="238" y="3298"/>
                  </a:lnTo>
                  <a:lnTo>
                    <a:pt x="9573" y="3298"/>
                  </a:lnTo>
                  <a:cubicBezTo>
                    <a:pt x="9573" y="3298"/>
                    <a:pt x="9406" y="2024"/>
                    <a:pt x="90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0"/>
            <p:cNvSpPr/>
            <p:nvPr/>
          </p:nvSpPr>
          <p:spPr>
            <a:xfrm flipH="1">
              <a:off x="8004183" y="4931684"/>
              <a:ext cx="363175" cy="10103"/>
            </a:xfrm>
            <a:custGeom>
              <a:avLst/>
              <a:gdLst/>
              <a:ahLst/>
              <a:cxnLst/>
              <a:rect l="l" t="t" r="r" b="b"/>
              <a:pathLst>
                <a:path w="9454" h="263" extrusionOk="0">
                  <a:moveTo>
                    <a:pt x="0" y="0"/>
                  </a:moveTo>
                  <a:lnTo>
                    <a:pt x="119" y="262"/>
                  </a:lnTo>
                  <a:lnTo>
                    <a:pt x="9454" y="262"/>
                  </a:lnTo>
                  <a:lnTo>
                    <a:pt x="9442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0"/>
            <p:cNvSpPr/>
            <p:nvPr/>
          </p:nvSpPr>
          <p:spPr>
            <a:xfrm flipH="1">
              <a:off x="7411861" y="3265386"/>
              <a:ext cx="928529" cy="1558343"/>
            </a:xfrm>
            <a:custGeom>
              <a:avLst/>
              <a:gdLst/>
              <a:ahLst/>
              <a:cxnLst/>
              <a:rect l="l" t="t" r="r" b="b"/>
              <a:pathLst>
                <a:path w="24171" h="40566" extrusionOk="0">
                  <a:moveTo>
                    <a:pt x="834" y="1"/>
                  </a:moveTo>
                  <a:lnTo>
                    <a:pt x="834" y="1"/>
                  </a:lnTo>
                  <a:cubicBezTo>
                    <a:pt x="1" y="15277"/>
                    <a:pt x="2930" y="40565"/>
                    <a:pt x="2930" y="40565"/>
                  </a:cubicBezTo>
                  <a:lnTo>
                    <a:pt x="8514" y="40565"/>
                  </a:lnTo>
                  <a:cubicBezTo>
                    <a:pt x="8514" y="40565"/>
                    <a:pt x="8028" y="6275"/>
                    <a:pt x="10211" y="6275"/>
                  </a:cubicBezTo>
                  <a:cubicBezTo>
                    <a:pt x="10217" y="6275"/>
                    <a:pt x="10223" y="6275"/>
                    <a:pt x="10228" y="6276"/>
                  </a:cubicBezTo>
                  <a:cubicBezTo>
                    <a:pt x="12419" y="6454"/>
                    <a:pt x="17134" y="38791"/>
                    <a:pt x="17134" y="38791"/>
                  </a:cubicBezTo>
                  <a:lnTo>
                    <a:pt x="22742" y="37863"/>
                  </a:lnTo>
                  <a:cubicBezTo>
                    <a:pt x="24170" y="20265"/>
                    <a:pt x="19456" y="513"/>
                    <a:pt x="19456" y="513"/>
                  </a:cubicBezTo>
                  <a:lnTo>
                    <a:pt x="8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0"/>
            <p:cNvSpPr/>
            <p:nvPr/>
          </p:nvSpPr>
          <p:spPr>
            <a:xfrm flipH="1">
              <a:off x="7909941" y="3287360"/>
              <a:ext cx="86933" cy="152354"/>
            </a:xfrm>
            <a:custGeom>
              <a:avLst/>
              <a:gdLst/>
              <a:ahLst/>
              <a:cxnLst/>
              <a:rect l="l" t="t" r="r" b="b"/>
              <a:pathLst>
                <a:path w="2263" h="3966" extrusionOk="0">
                  <a:moveTo>
                    <a:pt x="1941" y="0"/>
                  </a:moveTo>
                  <a:lnTo>
                    <a:pt x="1429" y="3691"/>
                  </a:lnTo>
                  <a:lnTo>
                    <a:pt x="0" y="3965"/>
                  </a:lnTo>
                  <a:lnTo>
                    <a:pt x="1941" y="3965"/>
                  </a:lnTo>
                  <a:lnTo>
                    <a:pt x="22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0"/>
            <p:cNvSpPr/>
            <p:nvPr/>
          </p:nvSpPr>
          <p:spPr>
            <a:xfrm flipH="1">
              <a:off x="7603956" y="3371991"/>
              <a:ext cx="50324" cy="59582"/>
            </a:xfrm>
            <a:custGeom>
              <a:avLst/>
              <a:gdLst/>
              <a:ahLst/>
              <a:cxnLst/>
              <a:rect l="l" t="t" r="r" b="b"/>
              <a:pathLst>
                <a:path w="1310" h="1551" extrusionOk="0">
                  <a:moveTo>
                    <a:pt x="0" y="0"/>
                  </a:moveTo>
                  <a:cubicBezTo>
                    <a:pt x="163" y="1219"/>
                    <a:pt x="451" y="1550"/>
                    <a:pt x="715" y="1550"/>
                  </a:cubicBezTo>
                  <a:cubicBezTo>
                    <a:pt x="1029" y="1550"/>
                    <a:pt x="1310" y="1084"/>
                    <a:pt x="1310" y="1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0"/>
            <p:cNvSpPr/>
            <p:nvPr/>
          </p:nvSpPr>
          <p:spPr>
            <a:xfrm flipH="1">
              <a:off x="8214887" y="3372413"/>
              <a:ext cx="81593" cy="63116"/>
            </a:xfrm>
            <a:custGeom>
              <a:avLst/>
              <a:gdLst/>
              <a:ahLst/>
              <a:cxnLst/>
              <a:rect l="l" t="t" r="r" b="b"/>
              <a:pathLst>
                <a:path w="2124" h="1643" extrusionOk="0">
                  <a:moveTo>
                    <a:pt x="1953" y="1"/>
                  </a:moveTo>
                  <a:lnTo>
                    <a:pt x="1" y="1132"/>
                  </a:lnTo>
                  <a:cubicBezTo>
                    <a:pt x="510" y="1500"/>
                    <a:pt x="888" y="1643"/>
                    <a:pt x="1169" y="1643"/>
                  </a:cubicBezTo>
                  <a:cubicBezTo>
                    <a:pt x="2124" y="1643"/>
                    <a:pt x="1953" y="1"/>
                    <a:pt x="19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0"/>
            <p:cNvSpPr/>
            <p:nvPr/>
          </p:nvSpPr>
          <p:spPr>
            <a:xfrm flipH="1">
              <a:off x="7893008" y="1608346"/>
              <a:ext cx="413576" cy="241477"/>
            </a:xfrm>
            <a:custGeom>
              <a:avLst/>
              <a:gdLst/>
              <a:ahLst/>
              <a:cxnLst/>
              <a:rect l="l" t="t" r="r" b="b"/>
              <a:pathLst>
                <a:path w="10766" h="6286" extrusionOk="0">
                  <a:moveTo>
                    <a:pt x="6439" y="0"/>
                  </a:moveTo>
                  <a:cubicBezTo>
                    <a:pt x="3449" y="0"/>
                    <a:pt x="1" y="5331"/>
                    <a:pt x="4752" y="6285"/>
                  </a:cubicBezTo>
                  <a:lnTo>
                    <a:pt x="8777" y="5392"/>
                  </a:lnTo>
                  <a:cubicBezTo>
                    <a:pt x="8777" y="5392"/>
                    <a:pt x="10765" y="2439"/>
                    <a:pt x="7705" y="380"/>
                  </a:cubicBezTo>
                  <a:cubicBezTo>
                    <a:pt x="7312" y="116"/>
                    <a:pt x="6880" y="0"/>
                    <a:pt x="6439" y="0"/>
                  </a:cubicBezTo>
                  <a:close/>
                </a:path>
              </a:pathLst>
            </a:custGeom>
            <a:solidFill>
              <a:srgbClr val="2D3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0"/>
            <p:cNvSpPr/>
            <p:nvPr/>
          </p:nvSpPr>
          <p:spPr>
            <a:xfrm flipH="1">
              <a:off x="7893009" y="1544230"/>
              <a:ext cx="440505" cy="305591"/>
            </a:xfrm>
            <a:custGeom>
              <a:avLst/>
              <a:gdLst/>
              <a:ahLst/>
              <a:cxnLst/>
              <a:rect l="l" t="t" r="r" b="b"/>
              <a:pathLst>
                <a:path w="11467" h="7955" extrusionOk="0">
                  <a:moveTo>
                    <a:pt x="9478" y="7061"/>
                  </a:moveTo>
                  <a:cubicBezTo>
                    <a:pt x="9478" y="7061"/>
                    <a:pt x="11466" y="4108"/>
                    <a:pt x="8406" y="2049"/>
                  </a:cubicBezTo>
                  <a:cubicBezTo>
                    <a:pt x="5346" y="1"/>
                    <a:pt x="0" y="6859"/>
                    <a:pt x="5453" y="7954"/>
                  </a:cubicBezTo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0"/>
            <p:cNvSpPr/>
            <p:nvPr/>
          </p:nvSpPr>
          <p:spPr>
            <a:xfrm flipH="1">
              <a:off x="8002793" y="1744109"/>
              <a:ext cx="132224" cy="64076"/>
            </a:xfrm>
            <a:custGeom>
              <a:avLst/>
              <a:gdLst/>
              <a:ahLst/>
              <a:cxnLst/>
              <a:rect l="l" t="t" r="r" b="b"/>
              <a:pathLst>
                <a:path w="3442" h="1668" extrusionOk="0">
                  <a:moveTo>
                    <a:pt x="2242" y="1"/>
                  </a:moveTo>
                  <a:cubicBezTo>
                    <a:pt x="1604" y="1"/>
                    <a:pt x="790" y="348"/>
                    <a:pt x="1" y="1668"/>
                  </a:cubicBezTo>
                  <a:lnTo>
                    <a:pt x="3442" y="429"/>
                  </a:lnTo>
                  <a:cubicBezTo>
                    <a:pt x="3442" y="429"/>
                    <a:pt x="2950" y="1"/>
                    <a:pt x="22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0"/>
            <p:cNvSpPr/>
            <p:nvPr/>
          </p:nvSpPr>
          <p:spPr>
            <a:xfrm flipH="1">
              <a:off x="7608543" y="1715642"/>
              <a:ext cx="620095" cy="632311"/>
            </a:xfrm>
            <a:custGeom>
              <a:avLst/>
              <a:gdLst/>
              <a:ahLst/>
              <a:cxnLst/>
              <a:rect l="l" t="t" r="r" b="b"/>
              <a:pathLst>
                <a:path w="16142" h="16460" extrusionOk="0">
                  <a:moveTo>
                    <a:pt x="8709" y="1"/>
                  </a:moveTo>
                  <a:cubicBezTo>
                    <a:pt x="6083" y="1"/>
                    <a:pt x="3878" y="1885"/>
                    <a:pt x="3878" y="1885"/>
                  </a:cubicBezTo>
                  <a:cubicBezTo>
                    <a:pt x="3566" y="1720"/>
                    <a:pt x="3271" y="1635"/>
                    <a:pt x="2996" y="1635"/>
                  </a:cubicBezTo>
                  <a:cubicBezTo>
                    <a:pt x="1560" y="1635"/>
                    <a:pt x="634" y="3937"/>
                    <a:pt x="295" y="9231"/>
                  </a:cubicBezTo>
                  <a:cubicBezTo>
                    <a:pt x="1" y="13962"/>
                    <a:pt x="4106" y="16459"/>
                    <a:pt x="8027" y="16459"/>
                  </a:cubicBezTo>
                  <a:cubicBezTo>
                    <a:pt x="9347" y="16459"/>
                    <a:pt x="10645" y="16176"/>
                    <a:pt x="11748" y="15601"/>
                  </a:cubicBezTo>
                  <a:cubicBezTo>
                    <a:pt x="16142" y="13303"/>
                    <a:pt x="15713" y="4135"/>
                    <a:pt x="11963" y="1159"/>
                  </a:cubicBezTo>
                  <a:cubicBezTo>
                    <a:pt x="10887" y="305"/>
                    <a:pt x="9764" y="1"/>
                    <a:pt x="87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 flipH="1">
              <a:off x="7514315" y="2349700"/>
              <a:ext cx="860381" cy="959184"/>
            </a:xfrm>
            <a:custGeom>
              <a:avLst/>
              <a:gdLst/>
              <a:ahLst/>
              <a:cxnLst/>
              <a:rect l="l" t="t" r="r" b="b"/>
              <a:pathLst>
                <a:path w="22397" h="24969" extrusionOk="0">
                  <a:moveTo>
                    <a:pt x="11062" y="1"/>
                  </a:moveTo>
                  <a:lnTo>
                    <a:pt x="11062" y="48"/>
                  </a:lnTo>
                  <a:cubicBezTo>
                    <a:pt x="9645" y="239"/>
                    <a:pt x="2977" y="1203"/>
                    <a:pt x="1668" y="1739"/>
                  </a:cubicBezTo>
                  <a:cubicBezTo>
                    <a:pt x="1668" y="1739"/>
                    <a:pt x="1977" y="4311"/>
                    <a:pt x="977" y="6251"/>
                  </a:cubicBezTo>
                  <a:cubicBezTo>
                    <a:pt x="1" y="8168"/>
                    <a:pt x="3346" y="10835"/>
                    <a:pt x="3346" y="10835"/>
                  </a:cubicBezTo>
                  <a:cubicBezTo>
                    <a:pt x="3346" y="10835"/>
                    <a:pt x="1727" y="19110"/>
                    <a:pt x="1549" y="24266"/>
                  </a:cubicBezTo>
                  <a:cubicBezTo>
                    <a:pt x="1549" y="24266"/>
                    <a:pt x="3989" y="24968"/>
                    <a:pt x="11181" y="24968"/>
                  </a:cubicBezTo>
                  <a:lnTo>
                    <a:pt x="11205" y="24968"/>
                  </a:lnTo>
                  <a:cubicBezTo>
                    <a:pt x="18408" y="24968"/>
                    <a:pt x="20646" y="24266"/>
                    <a:pt x="20646" y="24266"/>
                  </a:cubicBezTo>
                  <a:cubicBezTo>
                    <a:pt x="20468" y="19122"/>
                    <a:pt x="19039" y="10835"/>
                    <a:pt x="19039" y="10835"/>
                  </a:cubicBezTo>
                  <a:cubicBezTo>
                    <a:pt x="19039" y="10835"/>
                    <a:pt x="22396" y="8180"/>
                    <a:pt x="21396" y="6251"/>
                  </a:cubicBezTo>
                  <a:cubicBezTo>
                    <a:pt x="20408" y="4323"/>
                    <a:pt x="20718" y="1739"/>
                    <a:pt x="20718" y="1739"/>
                  </a:cubicBezTo>
                  <a:cubicBezTo>
                    <a:pt x="19408" y="1203"/>
                    <a:pt x="12740" y="239"/>
                    <a:pt x="11324" y="48"/>
                  </a:cubicBezTo>
                  <a:lnTo>
                    <a:pt x="11324" y="1"/>
                  </a:lnTo>
                  <a:cubicBezTo>
                    <a:pt x="11324" y="1"/>
                    <a:pt x="11276" y="1"/>
                    <a:pt x="11193" y="13"/>
                  </a:cubicBezTo>
                  <a:cubicBezTo>
                    <a:pt x="11097" y="1"/>
                    <a:pt x="11062" y="1"/>
                    <a:pt x="110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0"/>
            <p:cNvSpPr/>
            <p:nvPr/>
          </p:nvSpPr>
          <p:spPr>
            <a:xfrm flipH="1">
              <a:off x="7720592" y="2353811"/>
              <a:ext cx="224152" cy="292761"/>
            </a:xfrm>
            <a:custGeom>
              <a:avLst/>
              <a:gdLst/>
              <a:ahLst/>
              <a:cxnLst/>
              <a:rect l="l" t="t" r="r" b="b"/>
              <a:pathLst>
                <a:path w="5835" h="7621" extrusionOk="0">
                  <a:moveTo>
                    <a:pt x="2894" y="1"/>
                  </a:moveTo>
                  <a:lnTo>
                    <a:pt x="2894" y="382"/>
                  </a:lnTo>
                  <a:lnTo>
                    <a:pt x="1" y="6323"/>
                  </a:lnTo>
                  <a:lnTo>
                    <a:pt x="3049" y="7621"/>
                  </a:lnTo>
                  <a:cubicBezTo>
                    <a:pt x="3049" y="7621"/>
                    <a:pt x="5835" y="4954"/>
                    <a:pt x="4930" y="370"/>
                  </a:cubicBezTo>
                  <a:lnTo>
                    <a:pt x="2894" y="1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0"/>
            <p:cNvSpPr/>
            <p:nvPr/>
          </p:nvSpPr>
          <p:spPr>
            <a:xfrm flipH="1">
              <a:off x="7944711" y="2353811"/>
              <a:ext cx="224152" cy="292761"/>
            </a:xfrm>
            <a:custGeom>
              <a:avLst/>
              <a:gdLst/>
              <a:ahLst/>
              <a:cxnLst/>
              <a:rect l="l" t="t" r="r" b="b"/>
              <a:pathLst>
                <a:path w="5835" h="7621" extrusionOk="0">
                  <a:moveTo>
                    <a:pt x="2953" y="1"/>
                  </a:moveTo>
                  <a:lnTo>
                    <a:pt x="905" y="370"/>
                  </a:lnTo>
                  <a:cubicBezTo>
                    <a:pt x="1" y="4954"/>
                    <a:pt x="2787" y="7621"/>
                    <a:pt x="2787" y="7621"/>
                  </a:cubicBezTo>
                  <a:lnTo>
                    <a:pt x="5835" y="6323"/>
                  </a:lnTo>
                  <a:lnTo>
                    <a:pt x="2953" y="382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0"/>
            <p:cNvSpPr/>
            <p:nvPr/>
          </p:nvSpPr>
          <p:spPr>
            <a:xfrm flipH="1">
              <a:off x="7834028" y="2353811"/>
              <a:ext cx="38" cy="5993"/>
            </a:xfrm>
            <a:custGeom>
              <a:avLst/>
              <a:gdLst/>
              <a:ahLst/>
              <a:cxnLst/>
              <a:rect l="l" t="t" r="r" b="b"/>
              <a:pathLst>
                <a:path w="1" h="156" extrusionOk="0">
                  <a:moveTo>
                    <a:pt x="1" y="156"/>
                  </a:moveTo>
                  <a:lnTo>
                    <a:pt x="1" y="15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0"/>
            <p:cNvSpPr/>
            <p:nvPr/>
          </p:nvSpPr>
          <p:spPr>
            <a:xfrm flipH="1">
              <a:off x="7745754" y="2429759"/>
              <a:ext cx="198990" cy="215892"/>
            </a:xfrm>
            <a:custGeom>
              <a:avLst/>
              <a:gdLst/>
              <a:ahLst/>
              <a:cxnLst/>
              <a:rect l="l" t="t" r="r" b="b"/>
              <a:pathLst>
                <a:path w="5180" h="5620" extrusionOk="0">
                  <a:moveTo>
                    <a:pt x="5108" y="0"/>
                  </a:moveTo>
                  <a:lnTo>
                    <a:pt x="5108" y="0"/>
                  </a:lnTo>
                  <a:cubicBezTo>
                    <a:pt x="5097" y="3453"/>
                    <a:pt x="3049" y="5406"/>
                    <a:pt x="3049" y="5406"/>
                  </a:cubicBezTo>
                  <a:lnTo>
                    <a:pt x="96" y="4156"/>
                  </a:lnTo>
                  <a:lnTo>
                    <a:pt x="1" y="4334"/>
                  </a:lnTo>
                  <a:lnTo>
                    <a:pt x="3049" y="5620"/>
                  </a:lnTo>
                  <a:cubicBezTo>
                    <a:pt x="3049" y="5620"/>
                    <a:pt x="5180" y="3584"/>
                    <a:pt x="5108" y="0"/>
                  </a:cubicBez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0"/>
            <p:cNvSpPr/>
            <p:nvPr/>
          </p:nvSpPr>
          <p:spPr>
            <a:xfrm flipH="1">
              <a:off x="8055381" y="2353811"/>
              <a:ext cx="960" cy="5993"/>
            </a:xfrm>
            <a:custGeom>
              <a:avLst/>
              <a:gdLst/>
              <a:ahLst/>
              <a:cxnLst/>
              <a:rect l="l" t="t" r="r" b="b"/>
              <a:pathLst>
                <a:path w="25" h="156" extrusionOk="0">
                  <a:moveTo>
                    <a:pt x="24" y="1"/>
                  </a:moveTo>
                  <a:lnTo>
                    <a:pt x="1" y="156"/>
                  </a:lnTo>
                  <a:lnTo>
                    <a:pt x="24" y="15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0"/>
            <p:cNvSpPr/>
            <p:nvPr/>
          </p:nvSpPr>
          <p:spPr>
            <a:xfrm flipH="1">
              <a:off x="7944710" y="2430220"/>
              <a:ext cx="198990" cy="216353"/>
            </a:xfrm>
            <a:custGeom>
              <a:avLst/>
              <a:gdLst/>
              <a:ahLst/>
              <a:cxnLst/>
              <a:rect l="l" t="t" r="r" b="b"/>
              <a:pathLst>
                <a:path w="5180" h="5632" extrusionOk="0">
                  <a:moveTo>
                    <a:pt x="72" y="0"/>
                  </a:moveTo>
                  <a:lnTo>
                    <a:pt x="72" y="0"/>
                  </a:lnTo>
                  <a:cubicBezTo>
                    <a:pt x="0" y="3584"/>
                    <a:pt x="2132" y="5632"/>
                    <a:pt x="2132" y="5632"/>
                  </a:cubicBezTo>
                  <a:lnTo>
                    <a:pt x="5180" y="4334"/>
                  </a:lnTo>
                  <a:lnTo>
                    <a:pt x="5096" y="4155"/>
                  </a:lnTo>
                  <a:lnTo>
                    <a:pt x="2132" y="5406"/>
                  </a:lnTo>
                  <a:cubicBezTo>
                    <a:pt x="2132" y="5406"/>
                    <a:pt x="96" y="3453"/>
                    <a:pt x="72" y="0"/>
                  </a:cubicBez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0"/>
            <p:cNvSpPr/>
            <p:nvPr/>
          </p:nvSpPr>
          <p:spPr>
            <a:xfrm flipH="1">
              <a:off x="7833573" y="1963196"/>
              <a:ext cx="221847" cy="519640"/>
            </a:xfrm>
            <a:custGeom>
              <a:avLst/>
              <a:gdLst/>
              <a:ahLst/>
              <a:cxnLst/>
              <a:rect l="l" t="t" r="r" b="b"/>
              <a:pathLst>
                <a:path w="5775" h="13527" extrusionOk="0">
                  <a:moveTo>
                    <a:pt x="2882" y="1"/>
                  </a:moveTo>
                  <a:cubicBezTo>
                    <a:pt x="1286" y="1"/>
                    <a:pt x="0" y="1299"/>
                    <a:pt x="0" y="2882"/>
                  </a:cubicBezTo>
                  <a:lnTo>
                    <a:pt x="0" y="10645"/>
                  </a:lnTo>
                  <a:cubicBezTo>
                    <a:pt x="0" y="12229"/>
                    <a:pt x="1286" y="13526"/>
                    <a:pt x="2882" y="13526"/>
                  </a:cubicBezTo>
                  <a:cubicBezTo>
                    <a:pt x="4477" y="13526"/>
                    <a:pt x="5775" y="12229"/>
                    <a:pt x="5775" y="10645"/>
                  </a:cubicBezTo>
                  <a:lnTo>
                    <a:pt x="5775" y="2882"/>
                  </a:lnTo>
                  <a:cubicBezTo>
                    <a:pt x="5775" y="1299"/>
                    <a:pt x="4477" y="1"/>
                    <a:pt x="288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0"/>
            <p:cNvSpPr/>
            <p:nvPr/>
          </p:nvSpPr>
          <p:spPr>
            <a:xfrm flipH="1">
              <a:off x="7786439" y="2361955"/>
              <a:ext cx="316540" cy="234792"/>
            </a:xfrm>
            <a:custGeom>
              <a:avLst/>
              <a:gdLst/>
              <a:ahLst/>
              <a:cxnLst/>
              <a:rect l="l" t="t" r="r" b="b"/>
              <a:pathLst>
                <a:path w="8240" h="6112" extrusionOk="0">
                  <a:moveTo>
                    <a:pt x="4048" y="0"/>
                  </a:moveTo>
                  <a:cubicBezTo>
                    <a:pt x="2799" y="0"/>
                    <a:pt x="1415" y="89"/>
                    <a:pt x="0" y="337"/>
                  </a:cubicBezTo>
                  <a:cubicBezTo>
                    <a:pt x="310" y="3504"/>
                    <a:pt x="4120" y="6111"/>
                    <a:pt x="4120" y="6111"/>
                  </a:cubicBezTo>
                  <a:cubicBezTo>
                    <a:pt x="4120" y="6111"/>
                    <a:pt x="7751" y="3480"/>
                    <a:pt x="8239" y="337"/>
                  </a:cubicBezTo>
                  <a:cubicBezTo>
                    <a:pt x="7300" y="176"/>
                    <a:pt x="5807" y="0"/>
                    <a:pt x="4048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0"/>
            <p:cNvSpPr/>
            <p:nvPr/>
          </p:nvSpPr>
          <p:spPr>
            <a:xfrm flipH="1">
              <a:off x="7833573" y="2099957"/>
              <a:ext cx="221847" cy="279047"/>
            </a:xfrm>
            <a:custGeom>
              <a:avLst/>
              <a:gdLst/>
              <a:ahLst/>
              <a:cxnLst/>
              <a:rect l="l" t="t" r="r" b="b"/>
              <a:pathLst>
                <a:path w="5775" h="7264" extrusionOk="0">
                  <a:moveTo>
                    <a:pt x="2882" y="1"/>
                  </a:moveTo>
                  <a:cubicBezTo>
                    <a:pt x="1286" y="1"/>
                    <a:pt x="0" y="1287"/>
                    <a:pt x="0" y="2882"/>
                  </a:cubicBezTo>
                  <a:lnTo>
                    <a:pt x="0" y="6633"/>
                  </a:lnTo>
                  <a:cubicBezTo>
                    <a:pt x="1068" y="7253"/>
                    <a:pt x="2092" y="7264"/>
                    <a:pt x="2761" y="7264"/>
                  </a:cubicBezTo>
                  <a:cubicBezTo>
                    <a:pt x="2786" y="7264"/>
                    <a:pt x="2810" y="7264"/>
                    <a:pt x="2834" y="7264"/>
                  </a:cubicBezTo>
                  <a:cubicBezTo>
                    <a:pt x="2857" y="7264"/>
                    <a:pt x="2881" y="7264"/>
                    <a:pt x="2906" y="7264"/>
                  </a:cubicBezTo>
                  <a:cubicBezTo>
                    <a:pt x="3609" y="7264"/>
                    <a:pt x="4658" y="7253"/>
                    <a:pt x="5775" y="6585"/>
                  </a:cubicBezTo>
                  <a:lnTo>
                    <a:pt x="5775" y="2882"/>
                  </a:lnTo>
                  <a:cubicBezTo>
                    <a:pt x="5775" y="1287"/>
                    <a:pt x="4477" y="1"/>
                    <a:pt x="2882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0"/>
            <p:cNvSpPr/>
            <p:nvPr/>
          </p:nvSpPr>
          <p:spPr>
            <a:xfrm flipH="1">
              <a:off x="7934180" y="2218163"/>
              <a:ext cx="35726" cy="26929"/>
            </a:xfrm>
            <a:custGeom>
              <a:avLst/>
              <a:gdLst/>
              <a:ahLst/>
              <a:cxnLst/>
              <a:rect l="l" t="t" r="r" b="b"/>
              <a:pathLst>
                <a:path w="930" h="701" extrusionOk="0">
                  <a:moveTo>
                    <a:pt x="411" y="0"/>
                  </a:moveTo>
                  <a:cubicBezTo>
                    <a:pt x="299" y="0"/>
                    <a:pt x="164" y="47"/>
                    <a:pt x="1" y="162"/>
                  </a:cubicBezTo>
                  <a:cubicBezTo>
                    <a:pt x="108" y="436"/>
                    <a:pt x="263" y="674"/>
                    <a:pt x="584" y="698"/>
                  </a:cubicBezTo>
                  <a:cubicBezTo>
                    <a:pt x="601" y="700"/>
                    <a:pt x="618" y="700"/>
                    <a:pt x="634" y="700"/>
                  </a:cubicBezTo>
                  <a:cubicBezTo>
                    <a:pt x="743" y="700"/>
                    <a:pt x="836" y="667"/>
                    <a:pt x="929" y="615"/>
                  </a:cubicBezTo>
                  <a:cubicBezTo>
                    <a:pt x="876" y="418"/>
                    <a:pt x="748" y="0"/>
                    <a:pt x="411" y="0"/>
                  </a:cubicBezTo>
                  <a:close/>
                </a:path>
              </a:pathLst>
            </a:custGeom>
            <a:solidFill>
              <a:srgbClr val="CC6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0"/>
            <p:cNvSpPr/>
            <p:nvPr/>
          </p:nvSpPr>
          <p:spPr>
            <a:xfrm flipH="1">
              <a:off x="7934180" y="2206562"/>
              <a:ext cx="35726" cy="38914"/>
            </a:xfrm>
            <a:custGeom>
              <a:avLst/>
              <a:gdLst/>
              <a:ahLst/>
              <a:cxnLst/>
              <a:rect l="l" t="t" r="r" b="b"/>
              <a:pathLst>
                <a:path w="930" h="1013" extrusionOk="0">
                  <a:moveTo>
                    <a:pt x="929" y="917"/>
                  </a:moveTo>
                  <a:cubicBezTo>
                    <a:pt x="822" y="976"/>
                    <a:pt x="715" y="1012"/>
                    <a:pt x="584" y="1000"/>
                  </a:cubicBezTo>
                  <a:cubicBezTo>
                    <a:pt x="263" y="976"/>
                    <a:pt x="108" y="738"/>
                    <a:pt x="1" y="464"/>
                  </a:cubicBezTo>
                  <a:cubicBezTo>
                    <a:pt x="656" y="0"/>
                    <a:pt x="858" y="655"/>
                    <a:pt x="929" y="9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0"/>
            <p:cNvSpPr/>
            <p:nvPr/>
          </p:nvSpPr>
          <p:spPr>
            <a:xfrm flipH="1">
              <a:off x="8128568" y="2045560"/>
              <a:ext cx="158308" cy="157809"/>
            </a:xfrm>
            <a:custGeom>
              <a:avLst/>
              <a:gdLst/>
              <a:ahLst/>
              <a:cxnLst/>
              <a:rect l="l" t="t" r="r" b="b"/>
              <a:pathLst>
                <a:path w="4121" h="4108" extrusionOk="0">
                  <a:moveTo>
                    <a:pt x="2061" y="0"/>
                  </a:moveTo>
                  <a:cubicBezTo>
                    <a:pt x="929" y="0"/>
                    <a:pt x="1" y="917"/>
                    <a:pt x="1" y="2048"/>
                  </a:cubicBezTo>
                  <a:cubicBezTo>
                    <a:pt x="1" y="3179"/>
                    <a:pt x="929" y="4108"/>
                    <a:pt x="2061" y="4108"/>
                  </a:cubicBezTo>
                  <a:cubicBezTo>
                    <a:pt x="3192" y="4108"/>
                    <a:pt x="4120" y="3179"/>
                    <a:pt x="4120" y="2048"/>
                  </a:cubicBezTo>
                  <a:cubicBezTo>
                    <a:pt x="4120" y="917"/>
                    <a:pt x="3204" y="0"/>
                    <a:pt x="206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0"/>
            <p:cNvSpPr/>
            <p:nvPr/>
          </p:nvSpPr>
          <p:spPr>
            <a:xfrm flipH="1">
              <a:off x="8156917" y="2114939"/>
              <a:ext cx="65690" cy="47635"/>
            </a:xfrm>
            <a:custGeom>
              <a:avLst/>
              <a:gdLst/>
              <a:ahLst/>
              <a:cxnLst/>
              <a:rect l="l" t="t" r="r" b="b"/>
              <a:pathLst>
                <a:path w="1710" h="1240" extrusionOk="0">
                  <a:moveTo>
                    <a:pt x="412" y="1"/>
                  </a:moveTo>
                  <a:cubicBezTo>
                    <a:pt x="332" y="1"/>
                    <a:pt x="248" y="9"/>
                    <a:pt x="161" y="28"/>
                  </a:cubicBezTo>
                  <a:cubicBezTo>
                    <a:pt x="161" y="28"/>
                    <a:pt x="0" y="1240"/>
                    <a:pt x="748" y="1240"/>
                  </a:cubicBezTo>
                  <a:cubicBezTo>
                    <a:pt x="975" y="1240"/>
                    <a:pt x="1285" y="1128"/>
                    <a:pt x="1709" y="837"/>
                  </a:cubicBezTo>
                  <a:cubicBezTo>
                    <a:pt x="1709" y="837"/>
                    <a:pt x="1217" y="1"/>
                    <a:pt x="41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0"/>
            <p:cNvSpPr/>
            <p:nvPr/>
          </p:nvSpPr>
          <p:spPr>
            <a:xfrm flipH="1">
              <a:off x="8156917" y="2110214"/>
              <a:ext cx="81017" cy="36917"/>
            </a:xfrm>
            <a:custGeom>
              <a:avLst/>
              <a:gdLst/>
              <a:ahLst/>
              <a:cxnLst/>
              <a:rect l="l" t="t" r="r" b="b"/>
              <a:pathLst>
                <a:path w="2109" h="961" extrusionOk="0">
                  <a:moveTo>
                    <a:pt x="864" y="1"/>
                  </a:moveTo>
                  <a:cubicBezTo>
                    <a:pt x="609" y="1"/>
                    <a:pt x="320" y="101"/>
                    <a:pt x="1" y="365"/>
                  </a:cubicBezTo>
                  <a:cubicBezTo>
                    <a:pt x="1" y="365"/>
                    <a:pt x="260" y="216"/>
                    <a:pt x="653" y="216"/>
                  </a:cubicBezTo>
                  <a:cubicBezTo>
                    <a:pt x="1046" y="216"/>
                    <a:pt x="1572" y="365"/>
                    <a:pt x="2108" y="960"/>
                  </a:cubicBezTo>
                  <a:cubicBezTo>
                    <a:pt x="2108" y="960"/>
                    <a:pt x="1652" y="1"/>
                    <a:pt x="864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0"/>
            <p:cNvSpPr/>
            <p:nvPr/>
          </p:nvSpPr>
          <p:spPr>
            <a:xfrm flipH="1">
              <a:off x="7592972" y="2045560"/>
              <a:ext cx="157847" cy="157809"/>
            </a:xfrm>
            <a:custGeom>
              <a:avLst/>
              <a:gdLst/>
              <a:ahLst/>
              <a:cxnLst/>
              <a:rect l="l" t="t" r="r" b="b"/>
              <a:pathLst>
                <a:path w="4109" h="4108" extrusionOk="0">
                  <a:moveTo>
                    <a:pt x="2049" y="0"/>
                  </a:moveTo>
                  <a:cubicBezTo>
                    <a:pt x="918" y="0"/>
                    <a:pt x="1" y="917"/>
                    <a:pt x="1" y="2048"/>
                  </a:cubicBezTo>
                  <a:cubicBezTo>
                    <a:pt x="1" y="3179"/>
                    <a:pt x="918" y="4108"/>
                    <a:pt x="2049" y="4108"/>
                  </a:cubicBezTo>
                  <a:cubicBezTo>
                    <a:pt x="3180" y="4108"/>
                    <a:pt x="4109" y="3179"/>
                    <a:pt x="4109" y="2048"/>
                  </a:cubicBezTo>
                  <a:cubicBezTo>
                    <a:pt x="4109" y="917"/>
                    <a:pt x="3180" y="0"/>
                    <a:pt x="2049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0"/>
            <p:cNvSpPr/>
            <p:nvPr/>
          </p:nvSpPr>
          <p:spPr>
            <a:xfrm flipH="1">
              <a:off x="7656471" y="2114939"/>
              <a:ext cx="66381" cy="47635"/>
            </a:xfrm>
            <a:custGeom>
              <a:avLst/>
              <a:gdLst/>
              <a:ahLst/>
              <a:cxnLst/>
              <a:rect l="l" t="t" r="r" b="b"/>
              <a:pathLst>
                <a:path w="1728" h="1240" extrusionOk="0">
                  <a:moveTo>
                    <a:pt x="1305" y="1"/>
                  </a:moveTo>
                  <a:cubicBezTo>
                    <a:pt x="491" y="1"/>
                    <a:pt x="0" y="837"/>
                    <a:pt x="11" y="837"/>
                  </a:cubicBezTo>
                  <a:cubicBezTo>
                    <a:pt x="438" y="1128"/>
                    <a:pt x="750" y="1240"/>
                    <a:pt x="977" y="1240"/>
                  </a:cubicBezTo>
                  <a:cubicBezTo>
                    <a:pt x="1727" y="1240"/>
                    <a:pt x="1559" y="28"/>
                    <a:pt x="1559" y="28"/>
                  </a:cubicBezTo>
                  <a:cubicBezTo>
                    <a:pt x="1471" y="9"/>
                    <a:pt x="1387" y="1"/>
                    <a:pt x="130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0"/>
            <p:cNvSpPr/>
            <p:nvPr/>
          </p:nvSpPr>
          <p:spPr>
            <a:xfrm flipH="1">
              <a:off x="7640990" y="2110214"/>
              <a:ext cx="81786" cy="36917"/>
            </a:xfrm>
            <a:custGeom>
              <a:avLst/>
              <a:gdLst/>
              <a:ahLst/>
              <a:cxnLst/>
              <a:rect l="l" t="t" r="r" b="b"/>
              <a:pathLst>
                <a:path w="2129" h="961" extrusionOk="0">
                  <a:moveTo>
                    <a:pt x="1257" y="1"/>
                  </a:moveTo>
                  <a:cubicBezTo>
                    <a:pt x="461" y="1"/>
                    <a:pt x="0" y="960"/>
                    <a:pt x="9" y="960"/>
                  </a:cubicBezTo>
                  <a:cubicBezTo>
                    <a:pt x="545" y="365"/>
                    <a:pt x="1075" y="216"/>
                    <a:pt x="1471" y="216"/>
                  </a:cubicBezTo>
                  <a:cubicBezTo>
                    <a:pt x="1866" y="216"/>
                    <a:pt x="2128" y="365"/>
                    <a:pt x="2128" y="365"/>
                  </a:cubicBezTo>
                  <a:cubicBezTo>
                    <a:pt x="1806" y="101"/>
                    <a:pt x="1514" y="1"/>
                    <a:pt x="1257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0"/>
            <p:cNvSpPr/>
            <p:nvPr/>
          </p:nvSpPr>
          <p:spPr>
            <a:xfrm flipH="1">
              <a:off x="7693593" y="1775687"/>
              <a:ext cx="493095" cy="569464"/>
            </a:xfrm>
            <a:custGeom>
              <a:avLst/>
              <a:gdLst/>
              <a:ahLst/>
              <a:cxnLst/>
              <a:rect l="l" t="t" r="r" b="b"/>
              <a:pathLst>
                <a:path w="12836" h="14824" extrusionOk="0">
                  <a:moveTo>
                    <a:pt x="6418" y="0"/>
                  </a:moveTo>
                  <a:cubicBezTo>
                    <a:pt x="512" y="0"/>
                    <a:pt x="0" y="4858"/>
                    <a:pt x="0" y="8406"/>
                  </a:cubicBezTo>
                  <a:cubicBezTo>
                    <a:pt x="0" y="11954"/>
                    <a:pt x="2370" y="14824"/>
                    <a:pt x="6418" y="14824"/>
                  </a:cubicBezTo>
                  <a:cubicBezTo>
                    <a:pt x="10513" y="14824"/>
                    <a:pt x="12835" y="11954"/>
                    <a:pt x="12835" y="8406"/>
                  </a:cubicBezTo>
                  <a:cubicBezTo>
                    <a:pt x="12835" y="4858"/>
                    <a:pt x="12323" y="0"/>
                    <a:pt x="6418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0"/>
            <p:cNvSpPr/>
            <p:nvPr/>
          </p:nvSpPr>
          <p:spPr>
            <a:xfrm flipH="1">
              <a:off x="7823503" y="2111789"/>
              <a:ext cx="20590" cy="25277"/>
            </a:xfrm>
            <a:custGeom>
              <a:avLst/>
              <a:gdLst/>
              <a:ahLst/>
              <a:cxnLst/>
              <a:rect l="l" t="t" r="r" b="b"/>
              <a:pathLst>
                <a:path w="536" h="658" extrusionOk="0">
                  <a:moveTo>
                    <a:pt x="245" y="0"/>
                  </a:moveTo>
                  <a:cubicBezTo>
                    <a:pt x="114" y="0"/>
                    <a:pt x="0" y="146"/>
                    <a:pt x="0" y="324"/>
                  </a:cubicBezTo>
                  <a:cubicBezTo>
                    <a:pt x="0" y="502"/>
                    <a:pt x="119" y="657"/>
                    <a:pt x="274" y="657"/>
                  </a:cubicBezTo>
                  <a:cubicBezTo>
                    <a:pt x="417" y="657"/>
                    <a:pt x="536" y="502"/>
                    <a:pt x="536" y="324"/>
                  </a:cubicBezTo>
                  <a:cubicBezTo>
                    <a:pt x="536" y="145"/>
                    <a:pt x="417" y="2"/>
                    <a:pt x="274" y="2"/>
                  </a:cubicBezTo>
                  <a:cubicBezTo>
                    <a:pt x="264" y="1"/>
                    <a:pt x="254" y="0"/>
                    <a:pt x="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 flipH="1">
              <a:off x="7806101" y="2070185"/>
              <a:ext cx="43486" cy="16096"/>
            </a:xfrm>
            <a:custGeom>
              <a:avLst/>
              <a:gdLst/>
              <a:ahLst/>
              <a:cxnLst/>
              <a:rect l="l" t="t" r="r" b="b"/>
              <a:pathLst>
                <a:path w="1132" h="419" extrusionOk="0">
                  <a:moveTo>
                    <a:pt x="402" y="1"/>
                  </a:moveTo>
                  <a:cubicBezTo>
                    <a:pt x="155" y="1"/>
                    <a:pt x="0" y="145"/>
                    <a:pt x="0" y="145"/>
                  </a:cubicBezTo>
                  <a:cubicBezTo>
                    <a:pt x="124" y="90"/>
                    <a:pt x="244" y="68"/>
                    <a:pt x="356" y="68"/>
                  </a:cubicBezTo>
                  <a:cubicBezTo>
                    <a:pt x="804" y="68"/>
                    <a:pt x="1131" y="419"/>
                    <a:pt x="1131" y="419"/>
                  </a:cubicBezTo>
                  <a:cubicBezTo>
                    <a:pt x="852" y="92"/>
                    <a:pt x="598" y="1"/>
                    <a:pt x="402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0"/>
            <p:cNvSpPr/>
            <p:nvPr/>
          </p:nvSpPr>
          <p:spPr>
            <a:xfrm flipH="1">
              <a:off x="7771336" y="2010524"/>
              <a:ext cx="104335" cy="63385"/>
            </a:xfrm>
            <a:custGeom>
              <a:avLst/>
              <a:gdLst/>
              <a:ahLst/>
              <a:cxnLst/>
              <a:rect l="l" t="t" r="r" b="b"/>
              <a:pathLst>
                <a:path w="2716" h="1650" extrusionOk="0">
                  <a:moveTo>
                    <a:pt x="1250" y="0"/>
                  </a:moveTo>
                  <a:cubicBezTo>
                    <a:pt x="758" y="0"/>
                    <a:pt x="318" y="260"/>
                    <a:pt x="179" y="686"/>
                  </a:cubicBezTo>
                  <a:cubicBezTo>
                    <a:pt x="0" y="1233"/>
                    <a:pt x="679" y="936"/>
                    <a:pt x="1322" y="1150"/>
                  </a:cubicBezTo>
                  <a:cubicBezTo>
                    <a:pt x="1785" y="1293"/>
                    <a:pt x="2111" y="1650"/>
                    <a:pt x="2325" y="1650"/>
                  </a:cubicBezTo>
                  <a:cubicBezTo>
                    <a:pt x="2414" y="1650"/>
                    <a:pt x="2484" y="1588"/>
                    <a:pt x="2537" y="1424"/>
                  </a:cubicBezTo>
                  <a:cubicBezTo>
                    <a:pt x="2715" y="876"/>
                    <a:pt x="2322" y="269"/>
                    <a:pt x="1679" y="67"/>
                  </a:cubicBezTo>
                  <a:cubicBezTo>
                    <a:pt x="1536" y="22"/>
                    <a:pt x="1391" y="0"/>
                    <a:pt x="1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0"/>
            <p:cNvSpPr/>
            <p:nvPr/>
          </p:nvSpPr>
          <p:spPr>
            <a:xfrm flipH="1">
              <a:off x="8002790" y="2112327"/>
              <a:ext cx="19707" cy="24278"/>
            </a:xfrm>
            <a:custGeom>
              <a:avLst/>
              <a:gdLst/>
              <a:ahLst/>
              <a:cxnLst/>
              <a:rect l="l" t="t" r="r" b="b"/>
              <a:pathLst>
                <a:path w="513" h="632" extrusionOk="0">
                  <a:moveTo>
                    <a:pt x="251" y="0"/>
                  </a:moveTo>
                  <a:cubicBezTo>
                    <a:pt x="120" y="0"/>
                    <a:pt x="1" y="131"/>
                    <a:pt x="1" y="310"/>
                  </a:cubicBezTo>
                  <a:cubicBezTo>
                    <a:pt x="1" y="477"/>
                    <a:pt x="120" y="631"/>
                    <a:pt x="251" y="631"/>
                  </a:cubicBezTo>
                  <a:cubicBezTo>
                    <a:pt x="382" y="631"/>
                    <a:pt x="513" y="488"/>
                    <a:pt x="513" y="310"/>
                  </a:cubicBezTo>
                  <a:cubicBezTo>
                    <a:pt x="513" y="131"/>
                    <a:pt x="405" y="0"/>
                    <a:pt x="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0"/>
            <p:cNvSpPr/>
            <p:nvPr/>
          </p:nvSpPr>
          <p:spPr>
            <a:xfrm flipH="1">
              <a:off x="8001869" y="2079289"/>
              <a:ext cx="41219" cy="18439"/>
            </a:xfrm>
            <a:custGeom>
              <a:avLst/>
              <a:gdLst/>
              <a:ahLst/>
              <a:cxnLst/>
              <a:rect l="l" t="t" r="r" b="b"/>
              <a:pathLst>
                <a:path w="1073" h="480" extrusionOk="0">
                  <a:moveTo>
                    <a:pt x="676" y="1"/>
                  </a:moveTo>
                  <a:cubicBezTo>
                    <a:pt x="108" y="1"/>
                    <a:pt x="1" y="459"/>
                    <a:pt x="1" y="479"/>
                  </a:cubicBezTo>
                  <a:cubicBezTo>
                    <a:pt x="232" y="109"/>
                    <a:pt x="614" y="44"/>
                    <a:pt x="854" y="44"/>
                  </a:cubicBezTo>
                  <a:cubicBezTo>
                    <a:pt x="984" y="44"/>
                    <a:pt x="1072" y="63"/>
                    <a:pt x="1072" y="63"/>
                  </a:cubicBezTo>
                  <a:cubicBezTo>
                    <a:pt x="920" y="19"/>
                    <a:pt x="789" y="1"/>
                    <a:pt x="676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0"/>
            <p:cNvSpPr/>
            <p:nvPr/>
          </p:nvSpPr>
          <p:spPr>
            <a:xfrm flipH="1">
              <a:off x="7981280" y="2015211"/>
              <a:ext cx="102952" cy="62847"/>
            </a:xfrm>
            <a:custGeom>
              <a:avLst/>
              <a:gdLst/>
              <a:ahLst/>
              <a:cxnLst/>
              <a:rect l="l" t="t" r="r" b="b"/>
              <a:pathLst>
                <a:path w="2680" h="1636" extrusionOk="0">
                  <a:moveTo>
                    <a:pt x="1450" y="0"/>
                  </a:moveTo>
                  <a:cubicBezTo>
                    <a:pt x="1315" y="0"/>
                    <a:pt x="1176" y="21"/>
                    <a:pt x="1036" y="64"/>
                  </a:cubicBezTo>
                  <a:cubicBezTo>
                    <a:pt x="393" y="254"/>
                    <a:pt x="0" y="861"/>
                    <a:pt x="167" y="1409"/>
                  </a:cubicBezTo>
                  <a:cubicBezTo>
                    <a:pt x="216" y="1574"/>
                    <a:pt x="284" y="1635"/>
                    <a:pt x="371" y="1635"/>
                  </a:cubicBezTo>
                  <a:cubicBezTo>
                    <a:pt x="582" y="1635"/>
                    <a:pt x="907" y="1282"/>
                    <a:pt x="1369" y="1147"/>
                  </a:cubicBezTo>
                  <a:cubicBezTo>
                    <a:pt x="2024" y="957"/>
                    <a:pt x="2679" y="1266"/>
                    <a:pt x="2512" y="719"/>
                  </a:cubicBezTo>
                  <a:cubicBezTo>
                    <a:pt x="2381" y="278"/>
                    <a:pt x="1948" y="0"/>
                    <a:pt x="1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0"/>
            <p:cNvSpPr/>
            <p:nvPr/>
          </p:nvSpPr>
          <p:spPr>
            <a:xfrm flipH="1">
              <a:off x="8103403" y="2136568"/>
              <a:ext cx="49440" cy="38914"/>
            </a:xfrm>
            <a:custGeom>
              <a:avLst/>
              <a:gdLst/>
              <a:ahLst/>
              <a:cxnLst/>
              <a:rect l="l" t="t" r="r" b="b"/>
              <a:pathLst>
                <a:path w="1287" h="1013" extrusionOk="0">
                  <a:moveTo>
                    <a:pt x="643" y="0"/>
                  </a:moveTo>
                  <a:cubicBezTo>
                    <a:pt x="286" y="0"/>
                    <a:pt x="0" y="238"/>
                    <a:pt x="0" y="500"/>
                  </a:cubicBezTo>
                  <a:cubicBezTo>
                    <a:pt x="0" y="786"/>
                    <a:pt x="286" y="1012"/>
                    <a:pt x="643" y="1012"/>
                  </a:cubicBezTo>
                  <a:cubicBezTo>
                    <a:pt x="1000" y="1012"/>
                    <a:pt x="1286" y="786"/>
                    <a:pt x="1286" y="500"/>
                  </a:cubicBezTo>
                  <a:cubicBezTo>
                    <a:pt x="1286" y="215"/>
                    <a:pt x="1000" y="0"/>
                    <a:pt x="643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0"/>
            <p:cNvSpPr/>
            <p:nvPr/>
          </p:nvSpPr>
          <p:spPr>
            <a:xfrm flipH="1">
              <a:off x="7743905" y="2143406"/>
              <a:ext cx="49440" cy="38492"/>
            </a:xfrm>
            <a:custGeom>
              <a:avLst/>
              <a:gdLst/>
              <a:ahLst/>
              <a:cxnLst/>
              <a:rect l="l" t="t" r="r" b="b"/>
              <a:pathLst>
                <a:path w="1287" h="1002" extrusionOk="0">
                  <a:moveTo>
                    <a:pt x="644" y="1"/>
                  </a:moveTo>
                  <a:cubicBezTo>
                    <a:pt x="286" y="1"/>
                    <a:pt x="1" y="239"/>
                    <a:pt x="1" y="501"/>
                  </a:cubicBezTo>
                  <a:cubicBezTo>
                    <a:pt x="1" y="787"/>
                    <a:pt x="286" y="1001"/>
                    <a:pt x="644" y="1001"/>
                  </a:cubicBezTo>
                  <a:cubicBezTo>
                    <a:pt x="1001" y="1001"/>
                    <a:pt x="1286" y="787"/>
                    <a:pt x="1286" y="501"/>
                  </a:cubicBezTo>
                  <a:cubicBezTo>
                    <a:pt x="1286" y="215"/>
                    <a:pt x="1001" y="1"/>
                    <a:pt x="644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0"/>
            <p:cNvSpPr/>
            <p:nvPr/>
          </p:nvSpPr>
          <p:spPr>
            <a:xfrm flipH="1">
              <a:off x="7884316" y="2134724"/>
              <a:ext cx="58122" cy="48825"/>
            </a:xfrm>
            <a:custGeom>
              <a:avLst/>
              <a:gdLst/>
              <a:ahLst/>
              <a:cxnLst/>
              <a:rect l="l" t="t" r="r" b="b"/>
              <a:pathLst>
                <a:path w="1513" h="1271" extrusionOk="0">
                  <a:moveTo>
                    <a:pt x="846" y="1"/>
                  </a:moveTo>
                  <a:cubicBezTo>
                    <a:pt x="548" y="13"/>
                    <a:pt x="274" y="72"/>
                    <a:pt x="0" y="167"/>
                  </a:cubicBezTo>
                  <a:cubicBezTo>
                    <a:pt x="286" y="132"/>
                    <a:pt x="572" y="120"/>
                    <a:pt x="846" y="84"/>
                  </a:cubicBezTo>
                  <a:cubicBezTo>
                    <a:pt x="1000" y="84"/>
                    <a:pt x="1131" y="108"/>
                    <a:pt x="1250" y="144"/>
                  </a:cubicBezTo>
                  <a:cubicBezTo>
                    <a:pt x="1310" y="179"/>
                    <a:pt x="1357" y="203"/>
                    <a:pt x="1369" y="251"/>
                  </a:cubicBezTo>
                  <a:cubicBezTo>
                    <a:pt x="1369" y="298"/>
                    <a:pt x="1381" y="346"/>
                    <a:pt x="1357" y="406"/>
                  </a:cubicBezTo>
                  <a:cubicBezTo>
                    <a:pt x="1310" y="525"/>
                    <a:pt x="1215" y="620"/>
                    <a:pt x="1119" y="715"/>
                  </a:cubicBezTo>
                  <a:cubicBezTo>
                    <a:pt x="1024" y="822"/>
                    <a:pt x="905" y="894"/>
                    <a:pt x="786" y="965"/>
                  </a:cubicBezTo>
                  <a:cubicBezTo>
                    <a:pt x="548" y="1096"/>
                    <a:pt x="286" y="1215"/>
                    <a:pt x="0" y="1263"/>
                  </a:cubicBezTo>
                  <a:cubicBezTo>
                    <a:pt x="41" y="1268"/>
                    <a:pt x="83" y="1270"/>
                    <a:pt x="124" y="1270"/>
                  </a:cubicBezTo>
                  <a:cubicBezTo>
                    <a:pt x="371" y="1270"/>
                    <a:pt x="620" y="1184"/>
                    <a:pt x="834" y="1072"/>
                  </a:cubicBezTo>
                  <a:cubicBezTo>
                    <a:pt x="965" y="1013"/>
                    <a:pt x="1084" y="918"/>
                    <a:pt x="1203" y="834"/>
                  </a:cubicBezTo>
                  <a:cubicBezTo>
                    <a:pt x="1310" y="739"/>
                    <a:pt x="1429" y="620"/>
                    <a:pt x="1488" y="477"/>
                  </a:cubicBezTo>
                  <a:cubicBezTo>
                    <a:pt x="1512" y="406"/>
                    <a:pt x="1512" y="298"/>
                    <a:pt x="1488" y="203"/>
                  </a:cubicBezTo>
                  <a:cubicBezTo>
                    <a:pt x="1453" y="120"/>
                    <a:pt x="1369" y="72"/>
                    <a:pt x="1298" y="48"/>
                  </a:cubicBezTo>
                  <a:cubicBezTo>
                    <a:pt x="1143" y="1"/>
                    <a:pt x="1000" y="1"/>
                    <a:pt x="846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 flipH="1">
              <a:off x="7524369" y="2373480"/>
              <a:ext cx="466089" cy="964677"/>
            </a:xfrm>
            <a:custGeom>
              <a:avLst/>
              <a:gdLst/>
              <a:ahLst/>
              <a:cxnLst/>
              <a:rect l="l" t="t" r="r" b="b"/>
              <a:pathLst>
                <a:path w="12133" h="25112" extrusionOk="0">
                  <a:moveTo>
                    <a:pt x="6144" y="1"/>
                  </a:moveTo>
                  <a:cubicBezTo>
                    <a:pt x="6965" y="4501"/>
                    <a:pt x="4239" y="7109"/>
                    <a:pt x="4239" y="7109"/>
                  </a:cubicBezTo>
                  <a:lnTo>
                    <a:pt x="3500" y="6787"/>
                  </a:lnTo>
                  <a:cubicBezTo>
                    <a:pt x="3500" y="6787"/>
                    <a:pt x="2215" y="13157"/>
                    <a:pt x="1107" y="15753"/>
                  </a:cubicBezTo>
                  <a:cubicBezTo>
                    <a:pt x="1107" y="15753"/>
                    <a:pt x="0" y="18670"/>
                    <a:pt x="1595" y="25111"/>
                  </a:cubicBezTo>
                  <a:cubicBezTo>
                    <a:pt x="1595" y="25111"/>
                    <a:pt x="8644" y="24778"/>
                    <a:pt x="11180" y="24075"/>
                  </a:cubicBezTo>
                  <a:cubicBezTo>
                    <a:pt x="11180" y="24075"/>
                    <a:pt x="10335" y="13633"/>
                    <a:pt x="9561" y="10359"/>
                  </a:cubicBezTo>
                  <a:cubicBezTo>
                    <a:pt x="9561" y="10359"/>
                    <a:pt x="11918" y="9038"/>
                    <a:pt x="12025" y="6633"/>
                  </a:cubicBezTo>
                  <a:cubicBezTo>
                    <a:pt x="12132" y="4216"/>
                    <a:pt x="10763" y="4704"/>
                    <a:pt x="11120" y="1037"/>
                  </a:cubicBezTo>
                  <a:cubicBezTo>
                    <a:pt x="11120" y="1037"/>
                    <a:pt x="8203" y="144"/>
                    <a:pt x="6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 flipH="1">
              <a:off x="7748476" y="2373480"/>
              <a:ext cx="5993" cy="59505"/>
            </a:xfrm>
            <a:custGeom>
              <a:avLst/>
              <a:gdLst/>
              <a:ahLst/>
              <a:cxnLst/>
              <a:rect l="l" t="t" r="r" b="b"/>
              <a:pathLst>
                <a:path w="156" h="1549" extrusionOk="0">
                  <a:moveTo>
                    <a:pt x="1" y="1"/>
                  </a:moveTo>
                  <a:lnTo>
                    <a:pt x="1" y="1"/>
                  </a:lnTo>
                  <a:cubicBezTo>
                    <a:pt x="90" y="468"/>
                    <a:pt x="138" y="895"/>
                    <a:pt x="152" y="1307"/>
                  </a:cubicBezTo>
                  <a:lnTo>
                    <a:pt x="152" y="1307"/>
                  </a:lnTo>
                  <a:cubicBezTo>
                    <a:pt x="139" y="904"/>
                    <a:pt x="96" y="482"/>
                    <a:pt x="36" y="37"/>
                  </a:cubicBezTo>
                  <a:lnTo>
                    <a:pt x="1" y="1"/>
                  </a:lnTo>
                  <a:close/>
                  <a:moveTo>
                    <a:pt x="152" y="1307"/>
                  </a:moveTo>
                  <a:lnTo>
                    <a:pt x="152" y="1307"/>
                  </a:lnTo>
                  <a:cubicBezTo>
                    <a:pt x="154" y="1388"/>
                    <a:pt x="155" y="1469"/>
                    <a:pt x="155" y="1549"/>
                  </a:cubicBezTo>
                  <a:cubicBezTo>
                    <a:pt x="155" y="1468"/>
                    <a:pt x="154" y="1388"/>
                    <a:pt x="152" y="1307"/>
                  </a:cubicBez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 flipH="1">
              <a:off x="7842255" y="2596716"/>
              <a:ext cx="210898" cy="73642"/>
            </a:xfrm>
            <a:custGeom>
              <a:avLst/>
              <a:gdLst/>
              <a:ahLst/>
              <a:cxnLst/>
              <a:rect l="l" t="t" r="r" b="b"/>
              <a:pathLst>
                <a:path w="5490" h="1917" extrusionOk="0">
                  <a:moveTo>
                    <a:pt x="5490" y="1131"/>
                  </a:moveTo>
                  <a:lnTo>
                    <a:pt x="5156" y="1810"/>
                  </a:lnTo>
                  <a:lnTo>
                    <a:pt x="2823" y="143"/>
                  </a:lnTo>
                  <a:lnTo>
                    <a:pt x="394" y="1917"/>
                  </a:lnTo>
                  <a:lnTo>
                    <a:pt x="1" y="1203"/>
                  </a:lnTo>
                  <a:lnTo>
                    <a:pt x="2823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 flipH="1">
              <a:off x="7555478" y="3069618"/>
              <a:ext cx="174289" cy="93502"/>
            </a:xfrm>
            <a:custGeom>
              <a:avLst/>
              <a:gdLst/>
              <a:ahLst/>
              <a:cxnLst/>
              <a:rect l="l" t="t" r="r" b="b"/>
              <a:pathLst>
                <a:path w="4537" h="2434" extrusionOk="0">
                  <a:moveTo>
                    <a:pt x="978" y="1"/>
                  </a:moveTo>
                  <a:cubicBezTo>
                    <a:pt x="977" y="1"/>
                    <a:pt x="977" y="1"/>
                    <a:pt x="977" y="1"/>
                  </a:cubicBezTo>
                  <a:lnTo>
                    <a:pt x="1" y="1096"/>
                  </a:lnTo>
                  <a:cubicBezTo>
                    <a:pt x="1065" y="2211"/>
                    <a:pt x="2485" y="2434"/>
                    <a:pt x="3451" y="2434"/>
                  </a:cubicBezTo>
                  <a:cubicBezTo>
                    <a:pt x="4095" y="2434"/>
                    <a:pt x="4537" y="2335"/>
                    <a:pt x="4537" y="2335"/>
                  </a:cubicBezTo>
                  <a:lnTo>
                    <a:pt x="4287" y="632"/>
                  </a:lnTo>
                  <a:cubicBezTo>
                    <a:pt x="3990" y="773"/>
                    <a:pt x="3677" y="829"/>
                    <a:pt x="3366" y="829"/>
                  </a:cubicBezTo>
                  <a:cubicBezTo>
                    <a:pt x="2173" y="829"/>
                    <a:pt x="1022" y="1"/>
                    <a:pt x="9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0"/>
            <p:cNvSpPr/>
            <p:nvPr/>
          </p:nvSpPr>
          <p:spPr>
            <a:xfrm flipH="1">
              <a:off x="7592510" y="3068734"/>
              <a:ext cx="136335" cy="93848"/>
            </a:xfrm>
            <a:custGeom>
              <a:avLst/>
              <a:gdLst/>
              <a:ahLst/>
              <a:cxnLst/>
              <a:rect l="l" t="t" r="r" b="b"/>
              <a:pathLst>
                <a:path w="3549" h="2443" extrusionOk="0">
                  <a:moveTo>
                    <a:pt x="977" y="0"/>
                  </a:moveTo>
                  <a:lnTo>
                    <a:pt x="0" y="1108"/>
                  </a:lnTo>
                  <a:cubicBezTo>
                    <a:pt x="1054" y="2206"/>
                    <a:pt x="2441" y="2443"/>
                    <a:pt x="3404" y="2443"/>
                  </a:cubicBezTo>
                  <a:cubicBezTo>
                    <a:pt x="3453" y="2443"/>
                    <a:pt x="3501" y="2442"/>
                    <a:pt x="3548" y="2441"/>
                  </a:cubicBezTo>
                  <a:cubicBezTo>
                    <a:pt x="2584" y="2429"/>
                    <a:pt x="1215" y="2191"/>
                    <a:pt x="167" y="1108"/>
                  </a:cubicBezTo>
                  <a:lnTo>
                    <a:pt x="1084" y="84"/>
                  </a:lnTo>
                  <a:cubicBezTo>
                    <a:pt x="1024" y="36"/>
                    <a:pt x="977" y="0"/>
                    <a:pt x="977" y="0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0"/>
            <p:cNvSpPr/>
            <p:nvPr/>
          </p:nvSpPr>
          <p:spPr>
            <a:xfrm flipH="1">
              <a:off x="7564617" y="3093897"/>
              <a:ext cx="32499" cy="7875"/>
            </a:xfrm>
            <a:custGeom>
              <a:avLst/>
              <a:gdLst/>
              <a:ahLst/>
              <a:cxnLst/>
              <a:rect l="l" t="t" r="r" b="b"/>
              <a:pathLst>
                <a:path w="846" h="205" extrusionOk="0">
                  <a:moveTo>
                    <a:pt x="834" y="0"/>
                  </a:moveTo>
                  <a:cubicBezTo>
                    <a:pt x="572" y="143"/>
                    <a:pt x="286" y="179"/>
                    <a:pt x="0" y="203"/>
                  </a:cubicBezTo>
                  <a:cubicBezTo>
                    <a:pt x="29" y="204"/>
                    <a:pt x="58" y="204"/>
                    <a:pt x="86" y="204"/>
                  </a:cubicBezTo>
                  <a:cubicBezTo>
                    <a:pt x="345" y="204"/>
                    <a:pt x="610" y="156"/>
                    <a:pt x="846" y="60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 flipH="1">
              <a:off x="7866042" y="2373480"/>
              <a:ext cx="499049" cy="959645"/>
            </a:xfrm>
            <a:custGeom>
              <a:avLst/>
              <a:gdLst/>
              <a:ahLst/>
              <a:cxnLst/>
              <a:rect l="l" t="t" r="r" b="b"/>
              <a:pathLst>
                <a:path w="12991" h="24981" extrusionOk="0">
                  <a:moveTo>
                    <a:pt x="5990" y="1"/>
                  </a:moveTo>
                  <a:cubicBezTo>
                    <a:pt x="3930" y="144"/>
                    <a:pt x="1013" y="1037"/>
                    <a:pt x="1013" y="1037"/>
                  </a:cubicBezTo>
                  <a:cubicBezTo>
                    <a:pt x="1370" y="4704"/>
                    <a:pt x="1" y="4216"/>
                    <a:pt x="108" y="6633"/>
                  </a:cubicBezTo>
                  <a:cubicBezTo>
                    <a:pt x="215" y="9038"/>
                    <a:pt x="2584" y="10359"/>
                    <a:pt x="2584" y="10359"/>
                  </a:cubicBezTo>
                  <a:cubicBezTo>
                    <a:pt x="1811" y="13633"/>
                    <a:pt x="953" y="24075"/>
                    <a:pt x="953" y="24075"/>
                  </a:cubicBezTo>
                  <a:cubicBezTo>
                    <a:pt x="3489" y="24778"/>
                    <a:pt x="11407" y="24980"/>
                    <a:pt x="11407" y="24980"/>
                  </a:cubicBezTo>
                  <a:cubicBezTo>
                    <a:pt x="12991" y="18539"/>
                    <a:pt x="11026" y="15753"/>
                    <a:pt x="11026" y="15753"/>
                  </a:cubicBezTo>
                  <a:cubicBezTo>
                    <a:pt x="9919" y="13157"/>
                    <a:pt x="8633" y="6787"/>
                    <a:pt x="8633" y="6787"/>
                  </a:cubicBezTo>
                  <a:lnTo>
                    <a:pt x="7895" y="7109"/>
                  </a:lnTo>
                  <a:cubicBezTo>
                    <a:pt x="7895" y="7109"/>
                    <a:pt x="5168" y="4501"/>
                    <a:pt x="59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0"/>
            <p:cNvSpPr/>
            <p:nvPr/>
          </p:nvSpPr>
          <p:spPr>
            <a:xfrm flipH="1">
              <a:off x="8134980" y="2373480"/>
              <a:ext cx="5993" cy="59505"/>
            </a:xfrm>
            <a:custGeom>
              <a:avLst/>
              <a:gdLst/>
              <a:ahLst/>
              <a:cxnLst/>
              <a:rect l="l" t="t" r="r" b="b"/>
              <a:pathLst>
                <a:path w="156" h="1549" extrusionOk="0">
                  <a:moveTo>
                    <a:pt x="156" y="1"/>
                  </a:moveTo>
                  <a:lnTo>
                    <a:pt x="120" y="37"/>
                  </a:lnTo>
                  <a:cubicBezTo>
                    <a:pt x="60" y="482"/>
                    <a:pt x="18" y="904"/>
                    <a:pt x="5" y="1307"/>
                  </a:cubicBezTo>
                  <a:lnTo>
                    <a:pt x="5" y="1307"/>
                  </a:lnTo>
                  <a:cubicBezTo>
                    <a:pt x="18" y="895"/>
                    <a:pt x="66" y="468"/>
                    <a:pt x="156" y="1"/>
                  </a:cubicBezTo>
                  <a:close/>
                  <a:moveTo>
                    <a:pt x="5" y="1307"/>
                  </a:moveTo>
                  <a:cubicBezTo>
                    <a:pt x="2" y="1388"/>
                    <a:pt x="1" y="1468"/>
                    <a:pt x="1" y="1549"/>
                  </a:cubicBezTo>
                  <a:cubicBezTo>
                    <a:pt x="1" y="1469"/>
                    <a:pt x="2" y="1388"/>
                    <a:pt x="5" y="1307"/>
                  </a:cubicBez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 flipH="1">
              <a:off x="8160147" y="3069618"/>
              <a:ext cx="174289" cy="93502"/>
            </a:xfrm>
            <a:custGeom>
              <a:avLst/>
              <a:gdLst/>
              <a:ahLst/>
              <a:cxnLst/>
              <a:rect l="l" t="t" r="r" b="b"/>
              <a:pathLst>
                <a:path w="4537" h="2434" extrusionOk="0">
                  <a:moveTo>
                    <a:pt x="3548" y="1"/>
                  </a:moveTo>
                  <a:cubicBezTo>
                    <a:pt x="3523" y="1"/>
                    <a:pt x="2375" y="829"/>
                    <a:pt x="1177" y="829"/>
                  </a:cubicBezTo>
                  <a:cubicBezTo>
                    <a:pt x="865" y="829"/>
                    <a:pt x="550" y="773"/>
                    <a:pt x="251" y="632"/>
                  </a:cubicBezTo>
                  <a:lnTo>
                    <a:pt x="1" y="2335"/>
                  </a:lnTo>
                  <a:cubicBezTo>
                    <a:pt x="1" y="2335"/>
                    <a:pt x="442" y="2434"/>
                    <a:pt x="1086" y="2434"/>
                  </a:cubicBezTo>
                  <a:cubicBezTo>
                    <a:pt x="2052" y="2434"/>
                    <a:pt x="3472" y="2211"/>
                    <a:pt x="4537" y="1096"/>
                  </a:cubicBezTo>
                  <a:lnTo>
                    <a:pt x="3549" y="1"/>
                  </a:lnTo>
                  <a:cubicBezTo>
                    <a:pt x="3549" y="1"/>
                    <a:pt x="3548" y="1"/>
                    <a:pt x="3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 flipH="1">
              <a:off x="8160607" y="3068734"/>
              <a:ext cx="136335" cy="93848"/>
            </a:xfrm>
            <a:custGeom>
              <a:avLst/>
              <a:gdLst/>
              <a:ahLst/>
              <a:cxnLst/>
              <a:rect l="l" t="t" r="r" b="b"/>
              <a:pathLst>
                <a:path w="3549" h="2443" extrusionOk="0">
                  <a:moveTo>
                    <a:pt x="2573" y="0"/>
                  </a:moveTo>
                  <a:cubicBezTo>
                    <a:pt x="2573" y="0"/>
                    <a:pt x="2525" y="36"/>
                    <a:pt x="2477" y="84"/>
                  </a:cubicBezTo>
                  <a:lnTo>
                    <a:pt x="3382" y="1108"/>
                  </a:lnTo>
                  <a:cubicBezTo>
                    <a:pt x="2334" y="2191"/>
                    <a:pt x="965" y="2429"/>
                    <a:pt x="1" y="2441"/>
                  </a:cubicBezTo>
                  <a:cubicBezTo>
                    <a:pt x="48" y="2442"/>
                    <a:pt x="96" y="2443"/>
                    <a:pt x="146" y="2443"/>
                  </a:cubicBezTo>
                  <a:cubicBezTo>
                    <a:pt x="1108" y="2443"/>
                    <a:pt x="2496" y="2206"/>
                    <a:pt x="3549" y="1108"/>
                  </a:cubicBezTo>
                  <a:lnTo>
                    <a:pt x="257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0"/>
            <p:cNvSpPr/>
            <p:nvPr/>
          </p:nvSpPr>
          <p:spPr>
            <a:xfrm flipH="1">
              <a:off x="8292332" y="3093897"/>
              <a:ext cx="32499" cy="7875"/>
            </a:xfrm>
            <a:custGeom>
              <a:avLst/>
              <a:gdLst/>
              <a:ahLst/>
              <a:cxnLst/>
              <a:rect l="l" t="t" r="r" b="b"/>
              <a:pathLst>
                <a:path w="846" h="205" extrusionOk="0">
                  <a:moveTo>
                    <a:pt x="12" y="0"/>
                  </a:moveTo>
                  <a:lnTo>
                    <a:pt x="1" y="60"/>
                  </a:lnTo>
                  <a:cubicBezTo>
                    <a:pt x="236" y="156"/>
                    <a:pt x="501" y="204"/>
                    <a:pt x="760" y="204"/>
                  </a:cubicBezTo>
                  <a:cubicBezTo>
                    <a:pt x="789" y="204"/>
                    <a:pt x="817" y="204"/>
                    <a:pt x="846" y="203"/>
                  </a:cubicBezTo>
                  <a:cubicBezTo>
                    <a:pt x="560" y="179"/>
                    <a:pt x="274" y="143"/>
                    <a:pt x="12" y="0"/>
                  </a:cubicBez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 flipH="1">
              <a:off x="7925959" y="3024364"/>
              <a:ext cx="44408" cy="44408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63" y="1155"/>
                    <a:pt x="584" y="1155"/>
                  </a:cubicBezTo>
                  <a:cubicBezTo>
                    <a:pt x="906" y="1155"/>
                    <a:pt x="1156" y="893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0"/>
            <p:cNvSpPr/>
            <p:nvPr/>
          </p:nvSpPr>
          <p:spPr>
            <a:xfrm flipH="1">
              <a:off x="7925959" y="3199080"/>
              <a:ext cx="44408" cy="44869"/>
            </a:xfrm>
            <a:custGeom>
              <a:avLst/>
              <a:gdLst/>
              <a:ahLst/>
              <a:cxnLst/>
              <a:rect l="l" t="t" r="r" b="b"/>
              <a:pathLst>
                <a:path w="1156" h="1168" extrusionOk="0">
                  <a:moveTo>
                    <a:pt x="584" y="1"/>
                  </a:moveTo>
                  <a:cubicBezTo>
                    <a:pt x="263" y="1"/>
                    <a:pt x="1" y="274"/>
                    <a:pt x="1" y="584"/>
                  </a:cubicBezTo>
                  <a:cubicBezTo>
                    <a:pt x="1" y="917"/>
                    <a:pt x="263" y="1167"/>
                    <a:pt x="584" y="1167"/>
                  </a:cubicBezTo>
                  <a:cubicBezTo>
                    <a:pt x="906" y="1167"/>
                    <a:pt x="1156" y="893"/>
                    <a:pt x="1156" y="584"/>
                  </a:cubicBezTo>
                  <a:cubicBezTo>
                    <a:pt x="1156" y="262"/>
                    <a:pt x="894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0"/>
            <p:cNvSpPr/>
            <p:nvPr/>
          </p:nvSpPr>
          <p:spPr>
            <a:xfrm flipH="1">
              <a:off x="7940596" y="2190542"/>
              <a:ext cx="72297" cy="40221"/>
            </a:xfrm>
            <a:custGeom>
              <a:avLst/>
              <a:gdLst/>
              <a:ahLst/>
              <a:cxnLst/>
              <a:rect l="l" t="t" r="r" b="b"/>
              <a:pathLst>
                <a:path w="1882" h="1047" extrusionOk="0">
                  <a:moveTo>
                    <a:pt x="1" y="0"/>
                  </a:moveTo>
                  <a:cubicBezTo>
                    <a:pt x="1" y="0"/>
                    <a:pt x="240" y="1046"/>
                    <a:pt x="829" y="1046"/>
                  </a:cubicBezTo>
                  <a:cubicBezTo>
                    <a:pt x="1101" y="1046"/>
                    <a:pt x="1449" y="822"/>
                    <a:pt x="1882" y="16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0"/>
            <p:cNvSpPr/>
            <p:nvPr/>
          </p:nvSpPr>
          <p:spPr>
            <a:xfrm flipH="1">
              <a:off x="7668470" y="1797161"/>
              <a:ext cx="543841" cy="301481"/>
            </a:xfrm>
            <a:custGeom>
              <a:avLst/>
              <a:gdLst/>
              <a:ahLst/>
              <a:cxnLst/>
              <a:rect l="l" t="t" r="r" b="b"/>
              <a:pathLst>
                <a:path w="14157" h="7848" extrusionOk="0">
                  <a:moveTo>
                    <a:pt x="7073" y="1"/>
                  </a:moveTo>
                  <a:cubicBezTo>
                    <a:pt x="0" y="1"/>
                    <a:pt x="667" y="6347"/>
                    <a:pt x="667" y="7847"/>
                  </a:cubicBezTo>
                  <a:cubicBezTo>
                    <a:pt x="667" y="7847"/>
                    <a:pt x="683" y="7848"/>
                    <a:pt x="713" y="7848"/>
                  </a:cubicBezTo>
                  <a:cubicBezTo>
                    <a:pt x="1244" y="7848"/>
                    <a:pt x="6130" y="7730"/>
                    <a:pt x="4418" y="3370"/>
                  </a:cubicBezTo>
                  <a:lnTo>
                    <a:pt x="4418" y="3370"/>
                  </a:lnTo>
                  <a:cubicBezTo>
                    <a:pt x="4418" y="3371"/>
                    <a:pt x="8335" y="6609"/>
                    <a:pt x="13490" y="7383"/>
                  </a:cubicBezTo>
                  <a:cubicBezTo>
                    <a:pt x="13490" y="7383"/>
                    <a:pt x="14157" y="1"/>
                    <a:pt x="707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 flipH="1">
              <a:off x="7655178" y="1768349"/>
              <a:ext cx="557094" cy="330292"/>
            </a:xfrm>
            <a:custGeom>
              <a:avLst/>
              <a:gdLst/>
              <a:ahLst/>
              <a:cxnLst/>
              <a:rect l="l" t="t" r="r" b="b"/>
              <a:pathLst>
                <a:path w="14502" h="8598" extrusionOk="0">
                  <a:moveTo>
                    <a:pt x="7054" y="1"/>
                  </a:moveTo>
                  <a:cubicBezTo>
                    <a:pt x="1" y="1"/>
                    <a:pt x="666" y="6967"/>
                    <a:pt x="666" y="8597"/>
                  </a:cubicBezTo>
                  <a:cubicBezTo>
                    <a:pt x="666" y="8597"/>
                    <a:pt x="680" y="8597"/>
                    <a:pt x="705" y="8597"/>
                  </a:cubicBezTo>
                  <a:cubicBezTo>
                    <a:pt x="1198" y="8597"/>
                    <a:pt x="6137" y="8479"/>
                    <a:pt x="4417" y="3692"/>
                  </a:cubicBezTo>
                  <a:lnTo>
                    <a:pt x="4417" y="3692"/>
                  </a:lnTo>
                  <a:cubicBezTo>
                    <a:pt x="4417" y="3692"/>
                    <a:pt x="8334" y="7240"/>
                    <a:pt x="13489" y="8097"/>
                  </a:cubicBezTo>
                  <a:cubicBezTo>
                    <a:pt x="13489" y="8097"/>
                    <a:pt x="14501" y="1"/>
                    <a:pt x="7072" y="1"/>
                  </a:cubicBezTo>
                  <a:cubicBezTo>
                    <a:pt x="7066" y="1"/>
                    <a:pt x="7060" y="1"/>
                    <a:pt x="70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0"/>
            <p:cNvSpPr/>
            <p:nvPr/>
          </p:nvSpPr>
          <p:spPr>
            <a:xfrm flipH="1">
              <a:off x="7309390" y="4724468"/>
              <a:ext cx="361831" cy="154198"/>
            </a:xfrm>
            <a:custGeom>
              <a:avLst/>
              <a:gdLst/>
              <a:ahLst/>
              <a:cxnLst/>
              <a:rect l="l" t="t" r="r" b="b"/>
              <a:pathLst>
                <a:path w="9419" h="4014" extrusionOk="0">
                  <a:moveTo>
                    <a:pt x="4835" y="1"/>
                  </a:moveTo>
                  <a:lnTo>
                    <a:pt x="72" y="656"/>
                  </a:lnTo>
                  <a:cubicBezTo>
                    <a:pt x="1" y="2715"/>
                    <a:pt x="12" y="4013"/>
                    <a:pt x="12" y="4013"/>
                  </a:cubicBezTo>
                  <a:lnTo>
                    <a:pt x="9252" y="2727"/>
                  </a:lnTo>
                  <a:lnTo>
                    <a:pt x="9418" y="2168"/>
                  </a:lnTo>
                  <a:cubicBezTo>
                    <a:pt x="7502" y="1787"/>
                    <a:pt x="4835" y="1"/>
                    <a:pt x="48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0"/>
            <p:cNvSpPr/>
            <p:nvPr/>
          </p:nvSpPr>
          <p:spPr>
            <a:xfrm flipH="1">
              <a:off x="7311695" y="4818242"/>
              <a:ext cx="359065" cy="60427"/>
            </a:xfrm>
            <a:custGeom>
              <a:avLst/>
              <a:gdLst/>
              <a:ahLst/>
              <a:cxnLst/>
              <a:rect l="l" t="t" r="r" b="b"/>
              <a:pathLst>
                <a:path w="9347" h="1573" extrusionOk="0">
                  <a:moveTo>
                    <a:pt x="9347" y="1"/>
                  </a:moveTo>
                  <a:lnTo>
                    <a:pt x="0" y="1358"/>
                  </a:lnTo>
                  <a:lnTo>
                    <a:pt x="12" y="1572"/>
                  </a:lnTo>
                  <a:lnTo>
                    <a:pt x="9252" y="286"/>
                  </a:lnTo>
                  <a:lnTo>
                    <a:pt x="93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0"/>
            <p:cNvSpPr/>
            <p:nvPr/>
          </p:nvSpPr>
          <p:spPr>
            <a:xfrm flipH="1">
              <a:off x="6863450" y="2350353"/>
              <a:ext cx="132186" cy="132032"/>
            </a:xfrm>
            <a:custGeom>
              <a:avLst/>
              <a:gdLst/>
              <a:ahLst/>
              <a:cxnLst/>
              <a:rect l="l" t="t" r="r" b="b"/>
              <a:pathLst>
                <a:path w="3441" h="3437" extrusionOk="0">
                  <a:moveTo>
                    <a:pt x="2722" y="1"/>
                  </a:moveTo>
                  <a:cubicBezTo>
                    <a:pt x="1941" y="1"/>
                    <a:pt x="0" y="948"/>
                    <a:pt x="0" y="948"/>
                  </a:cubicBezTo>
                  <a:lnTo>
                    <a:pt x="1953" y="3436"/>
                  </a:lnTo>
                  <a:cubicBezTo>
                    <a:pt x="2572" y="2032"/>
                    <a:pt x="1131" y="1520"/>
                    <a:pt x="1131" y="1520"/>
                  </a:cubicBezTo>
                  <a:cubicBezTo>
                    <a:pt x="1131" y="1520"/>
                    <a:pt x="3441" y="388"/>
                    <a:pt x="2965" y="55"/>
                  </a:cubicBezTo>
                  <a:cubicBezTo>
                    <a:pt x="2909" y="18"/>
                    <a:pt x="2826" y="1"/>
                    <a:pt x="272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0"/>
            <p:cNvSpPr/>
            <p:nvPr/>
          </p:nvSpPr>
          <p:spPr>
            <a:xfrm flipH="1">
              <a:off x="4425992" y="3189937"/>
              <a:ext cx="180704" cy="333903"/>
            </a:xfrm>
            <a:custGeom>
              <a:avLst/>
              <a:gdLst/>
              <a:ahLst/>
              <a:cxnLst/>
              <a:rect l="l" t="t" r="r" b="b"/>
              <a:pathLst>
                <a:path w="4704" h="8692" extrusionOk="0">
                  <a:moveTo>
                    <a:pt x="1012" y="0"/>
                  </a:moveTo>
                  <a:lnTo>
                    <a:pt x="0" y="8692"/>
                  </a:lnTo>
                  <a:lnTo>
                    <a:pt x="4703" y="8692"/>
                  </a:lnTo>
                  <a:cubicBezTo>
                    <a:pt x="4322" y="4977"/>
                    <a:pt x="3394" y="1298"/>
                    <a:pt x="2858" y="881"/>
                  </a:cubicBezTo>
                  <a:cubicBezTo>
                    <a:pt x="2322" y="477"/>
                    <a:pt x="1012" y="0"/>
                    <a:pt x="1012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0"/>
            <p:cNvSpPr/>
            <p:nvPr/>
          </p:nvSpPr>
          <p:spPr>
            <a:xfrm flipH="1">
              <a:off x="4498271" y="2446470"/>
              <a:ext cx="867257" cy="880241"/>
            </a:xfrm>
            <a:custGeom>
              <a:avLst/>
              <a:gdLst/>
              <a:ahLst/>
              <a:cxnLst/>
              <a:rect l="l" t="t" r="r" b="b"/>
              <a:pathLst>
                <a:path w="22576" h="22914" extrusionOk="0">
                  <a:moveTo>
                    <a:pt x="10139" y="1"/>
                  </a:moveTo>
                  <a:cubicBezTo>
                    <a:pt x="8898" y="1"/>
                    <a:pt x="7361" y="358"/>
                    <a:pt x="5537" y="1423"/>
                  </a:cubicBezTo>
                  <a:cubicBezTo>
                    <a:pt x="1" y="4649"/>
                    <a:pt x="4299" y="9507"/>
                    <a:pt x="3799" y="11114"/>
                  </a:cubicBezTo>
                  <a:cubicBezTo>
                    <a:pt x="3287" y="12698"/>
                    <a:pt x="191" y="16329"/>
                    <a:pt x="1013" y="19461"/>
                  </a:cubicBezTo>
                  <a:cubicBezTo>
                    <a:pt x="1736" y="22207"/>
                    <a:pt x="6694" y="22914"/>
                    <a:pt x="10656" y="22914"/>
                  </a:cubicBezTo>
                  <a:cubicBezTo>
                    <a:pt x="11195" y="22914"/>
                    <a:pt x="11716" y="22900"/>
                    <a:pt x="12205" y="22878"/>
                  </a:cubicBezTo>
                  <a:cubicBezTo>
                    <a:pt x="16277" y="22723"/>
                    <a:pt x="22575" y="21211"/>
                    <a:pt x="19634" y="14543"/>
                  </a:cubicBezTo>
                  <a:cubicBezTo>
                    <a:pt x="17156" y="8905"/>
                    <a:pt x="21314" y="520"/>
                    <a:pt x="17214" y="520"/>
                  </a:cubicBezTo>
                  <a:cubicBezTo>
                    <a:pt x="16448" y="520"/>
                    <a:pt x="15394" y="812"/>
                    <a:pt x="13955" y="1470"/>
                  </a:cubicBezTo>
                  <a:cubicBezTo>
                    <a:pt x="13955" y="1470"/>
                    <a:pt x="12657" y="1"/>
                    <a:pt x="101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0"/>
            <p:cNvSpPr/>
            <p:nvPr/>
          </p:nvSpPr>
          <p:spPr>
            <a:xfrm flipH="1">
              <a:off x="5264845" y="3189937"/>
              <a:ext cx="180704" cy="333903"/>
            </a:xfrm>
            <a:custGeom>
              <a:avLst/>
              <a:gdLst/>
              <a:ahLst/>
              <a:cxnLst/>
              <a:rect l="l" t="t" r="r" b="b"/>
              <a:pathLst>
                <a:path w="4704" h="8692" extrusionOk="0">
                  <a:moveTo>
                    <a:pt x="3691" y="0"/>
                  </a:moveTo>
                  <a:cubicBezTo>
                    <a:pt x="3691" y="0"/>
                    <a:pt x="2382" y="477"/>
                    <a:pt x="1846" y="881"/>
                  </a:cubicBezTo>
                  <a:cubicBezTo>
                    <a:pt x="1310" y="1298"/>
                    <a:pt x="369" y="4977"/>
                    <a:pt x="0" y="8692"/>
                  </a:cubicBezTo>
                  <a:lnTo>
                    <a:pt x="4703" y="8692"/>
                  </a:lnTo>
                  <a:lnTo>
                    <a:pt x="3691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0"/>
            <p:cNvSpPr/>
            <p:nvPr/>
          </p:nvSpPr>
          <p:spPr>
            <a:xfrm flipH="1">
              <a:off x="6015420" y="3152865"/>
              <a:ext cx="256881" cy="480072"/>
            </a:xfrm>
            <a:custGeom>
              <a:avLst/>
              <a:gdLst/>
              <a:ahLst/>
              <a:cxnLst/>
              <a:rect l="l" t="t" r="r" b="b"/>
              <a:pathLst>
                <a:path w="6687" h="12497" extrusionOk="0">
                  <a:moveTo>
                    <a:pt x="1447" y="1"/>
                  </a:moveTo>
                  <a:cubicBezTo>
                    <a:pt x="1447" y="1"/>
                    <a:pt x="293" y="5347"/>
                    <a:pt x="102" y="9586"/>
                  </a:cubicBezTo>
                  <a:cubicBezTo>
                    <a:pt x="0" y="11855"/>
                    <a:pt x="1571" y="12496"/>
                    <a:pt x="3138" y="12496"/>
                  </a:cubicBezTo>
                  <a:cubicBezTo>
                    <a:pt x="4498" y="12496"/>
                    <a:pt x="5855" y="12014"/>
                    <a:pt x="6115" y="11693"/>
                  </a:cubicBezTo>
                  <a:cubicBezTo>
                    <a:pt x="6686" y="11014"/>
                    <a:pt x="4519" y="1858"/>
                    <a:pt x="3722" y="1013"/>
                  </a:cubicBezTo>
                  <a:cubicBezTo>
                    <a:pt x="2936" y="168"/>
                    <a:pt x="1447" y="1"/>
                    <a:pt x="14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0"/>
            <p:cNvSpPr/>
            <p:nvPr/>
          </p:nvSpPr>
          <p:spPr>
            <a:xfrm flipH="1">
              <a:off x="5773018" y="3375679"/>
              <a:ext cx="381038" cy="145439"/>
            </a:xfrm>
            <a:custGeom>
              <a:avLst/>
              <a:gdLst/>
              <a:ahLst/>
              <a:cxnLst/>
              <a:rect l="l" t="t" r="r" b="b"/>
              <a:pathLst>
                <a:path w="9919" h="3786" extrusionOk="0">
                  <a:moveTo>
                    <a:pt x="6125" y="0"/>
                  </a:moveTo>
                  <a:cubicBezTo>
                    <a:pt x="4470" y="0"/>
                    <a:pt x="2647" y="750"/>
                    <a:pt x="1739" y="1380"/>
                  </a:cubicBezTo>
                  <a:cubicBezTo>
                    <a:pt x="465" y="2273"/>
                    <a:pt x="1" y="3786"/>
                    <a:pt x="1" y="3786"/>
                  </a:cubicBezTo>
                  <a:lnTo>
                    <a:pt x="9716" y="3786"/>
                  </a:lnTo>
                  <a:cubicBezTo>
                    <a:pt x="9716" y="3786"/>
                    <a:pt x="9919" y="1559"/>
                    <a:pt x="8025" y="452"/>
                  </a:cubicBezTo>
                  <a:cubicBezTo>
                    <a:pt x="7473" y="130"/>
                    <a:pt x="6813" y="0"/>
                    <a:pt x="61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0"/>
            <p:cNvSpPr/>
            <p:nvPr/>
          </p:nvSpPr>
          <p:spPr>
            <a:xfrm flipH="1">
              <a:off x="5773935" y="3353205"/>
              <a:ext cx="226418" cy="167912"/>
            </a:xfrm>
            <a:custGeom>
              <a:avLst/>
              <a:gdLst/>
              <a:ahLst/>
              <a:cxnLst/>
              <a:rect l="l" t="t" r="r" b="b"/>
              <a:pathLst>
                <a:path w="5894" h="4371" extrusionOk="0">
                  <a:moveTo>
                    <a:pt x="5715" y="4371"/>
                  </a:moveTo>
                  <a:lnTo>
                    <a:pt x="0" y="4371"/>
                  </a:lnTo>
                  <a:cubicBezTo>
                    <a:pt x="917" y="1"/>
                    <a:pt x="4024" y="1037"/>
                    <a:pt x="4024" y="1037"/>
                  </a:cubicBezTo>
                  <a:lnTo>
                    <a:pt x="4024" y="1037"/>
                  </a:lnTo>
                  <a:cubicBezTo>
                    <a:pt x="5894" y="2144"/>
                    <a:pt x="5715" y="4371"/>
                    <a:pt x="5715" y="4371"/>
                  </a:cubicBez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0"/>
            <p:cNvSpPr/>
            <p:nvPr/>
          </p:nvSpPr>
          <p:spPr>
            <a:xfrm flipH="1">
              <a:off x="7047044" y="3152865"/>
              <a:ext cx="256881" cy="480072"/>
            </a:xfrm>
            <a:custGeom>
              <a:avLst/>
              <a:gdLst/>
              <a:ahLst/>
              <a:cxnLst/>
              <a:rect l="l" t="t" r="r" b="b"/>
              <a:pathLst>
                <a:path w="6687" h="12497" extrusionOk="0">
                  <a:moveTo>
                    <a:pt x="5239" y="1"/>
                  </a:moveTo>
                  <a:cubicBezTo>
                    <a:pt x="5239" y="1"/>
                    <a:pt x="3751" y="168"/>
                    <a:pt x="2965" y="1013"/>
                  </a:cubicBezTo>
                  <a:cubicBezTo>
                    <a:pt x="2155" y="1858"/>
                    <a:pt x="0" y="11014"/>
                    <a:pt x="572" y="11693"/>
                  </a:cubicBezTo>
                  <a:cubicBezTo>
                    <a:pt x="832" y="12014"/>
                    <a:pt x="2189" y="12496"/>
                    <a:pt x="3549" y="12496"/>
                  </a:cubicBezTo>
                  <a:cubicBezTo>
                    <a:pt x="5116" y="12496"/>
                    <a:pt x="6686" y="11855"/>
                    <a:pt x="6584" y="9586"/>
                  </a:cubicBezTo>
                  <a:cubicBezTo>
                    <a:pt x="6394" y="5347"/>
                    <a:pt x="5239" y="1"/>
                    <a:pt x="52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0"/>
            <p:cNvSpPr/>
            <p:nvPr/>
          </p:nvSpPr>
          <p:spPr>
            <a:xfrm flipH="1">
              <a:off x="6236827" y="3918575"/>
              <a:ext cx="830187" cy="199912"/>
            </a:xfrm>
            <a:custGeom>
              <a:avLst/>
              <a:gdLst/>
              <a:ahLst/>
              <a:cxnLst/>
              <a:rect l="l" t="t" r="r" b="b"/>
              <a:pathLst>
                <a:path w="21611" h="5204" extrusionOk="0">
                  <a:moveTo>
                    <a:pt x="1" y="0"/>
                  </a:moveTo>
                  <a:cubicBezTo>
                    <a:pt x="1" y="0"/>
                    <a:pt x="167" y="5203"/>
                    <a:pt x="10895" y="5203"/>
                  </a:cubicBezTo>
                  <a:cubicBezTo>
                    <a:pt x="21611" y="5203"/>
                    <a:pt x="21099" y="179"/>
                    <a:pt x="21099" y="17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0"/>
            <p:cNvSpPr/>
            <p:nvPr/>
          </p:nvSpPr>
          <p:spPr>
            <a:xfrm flipH="1">
              <a:off x="6586239" y="3933212"/>
              <a:ext cx="106179" cy="135874"/>
            </a:xfrm>
            <a:custGeom>
              <a:avLst/>
              <a:gdLst/>
              <a:ahLst/>
              <a:cxnLst/>
              <a:rect l="l" t="t" r="r" b="b"/>
              <a:pathLst>
                <a:path w="2764" h="3537" extrusionOk="0">
                  <a:moveTo>
                    <a:pt x="299" y="0"/>
                  </a:moveTo>
                  <a:lnTo>
                    <a:pt x="302" y="18"/>
                  </a:lnTo>
                  <a:lnTo>
                    <a:pt x="302" y="18"/>
                  </a:lnTo>
                  <a:lnTo>
                    <a:pt x="2586" y="156"/>
                  </a:lnTo>
                  <a:lnTo>
                    <a:pt x="2586" y="156"/>
                  </a:lnTo>
                  <a:lnTo>
                    <a:pt x="2597" y="0"/>
                  </a:lnTo>
                  <a:close/>
                  <a:moveTo>
                    <a:pt x="2586" y="156"/>
                  </a:moveTo>
                  <a:lnTo>
                    <a:pt x="2442" y="2238"/>
                  </a:lnTo>
                  <a:lnTo>
                    <a:pt x="2763" y="167"/>
                  </a:lnTo>
                  <a:lnTo>
                    <a:pt x="2586" y="156"/>
                  </a:lnTo>
                  <a:close/>
                  <a:moveTo>
                    <a:pt x="1" y="0"/>
                  </a:moveTo>
                  <a:lnTo>
                    <a:pt x="608" y="3358"/>
                  </a:lnTo>
                  <a:lnTo>
                    <a:pt x="2597" y="3536"/>
                  </a:lnTo>
                  <a:lnTo>
                    <a:pt x="894" y="3179"/>
                  </a:lnTo>
                  <a:lnTo>
                    <a:pt x="302" y="18"/>
                  </a:lnTo>
                  <a:lnTo>
                    <a:pt x="302" y="1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0"/>
            <p:cNvSpPr/>
            <p:nvPr/>
          </p:nvSpPr>
          <p:spPr>
            <a:xfrm flipH="1">
              <a:off x="6216698" y="3099813"/>
              <a:ext cx="885082" cy="849125"/>
            </a:xfrm>
            <a:custGeom>
              <a:avLst/>
              <a:gdLst/>
              <a:ahLst/>
              <a:cxnLst/>
              <a:rect l="l" t="t" r="r" b="b"/>
              <a:pathLst>
                <a:path w="23040" h="22104" extrusionOk="0">
                  <a:moveTo>
                    <a:pt x="11586" y="1"/>
                  </a:moveTo>
                  <a:lnTo>
                    <a:pt x="11586" y="13"/>
                  </a:lnTo>
                  <a:cubicBezTo>
                    <a:pt x="10514" y="120"/>
                    <a:pt x="3954" y="501"/>
                    <a:pt x="1" y="1382"/>
                  </a:cubicBezTo>
                  <a:cubicBezTo>
                    <a:pt x="1" y="1382"/>
                    <a:pt x="239" y="8407"/>
                    <a:pt x="1084" y="11490"/>
                  </a:cubicBezTo>
                  <a:cubicBezTo>
                    <a:pt x="1084" y="11490"/>
                    <a:pt x="549" y="18396"/>
                    <a:pt x="632" y="21242"/>
                  </a:cubicBezTo>
                  <a:cubicBezTo>
                    <a:pt x="632" y="21242"/>
                    <a:pt x="2418" y="22015"/>
                    <a:pt x="11383" y="22099"/>
                  </a:cubicBezTo>
                  <a:lnTo>
                    <a:pt x="11502" y="22099"/>
                  </a:lnTo>
                  <a:cubicBezTo>
                    <a:pt x="11917" y="22102"/>
                    <a:pt x="12316" y="22104"/>
                    <a:pt x="12700" y="22104"/>
                  </a:cubicBezTo>
                  <a:cubicBezTo>
                    <a:pt x="20641" y="22104"/>
                    <a:pt x="22266" y="21432"/>
                    <a:pt x="22266" y="21432"/>
                  </a:cubicBezTo>
                  <a:cubicBezTo>
                    <a:pt x="22408" y="18598"/>
                    <a:pt x="21992" y="11681"/>
                    <a:pt x="21992" y="11681"/>
                  </a:cubicBezTo>
                  <a:cubicBezTo>
                    <a:pt x="22920" y="8621"/>
                    <a:pt x="23039" y="1382"/>
                    <a:pt x="23039" y="1382"/>
                  </a:cubicBezTo>
                  <a:cubicBezTo>
                    <a:pt x="19087" y="430"/>
                    <a:pt x="12776" y="132"/>
                    <a:pt x="11705" y="13"/>
                  </a:cubicBezTo>
                  <a:lnTo>
                    <a:pt x="117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0"/>
            <p:cNvSpPr/>
            <p:nvPr/>
          </p:nvSpPr>
          <p:spPr>
            <a:xfrm flipH="1">
              <a:off x="6230412" y="3072845"/>
              <a:ext cx="844362" cy="261184"/>
            </a:xfrm>
            <a:custGeom>
              <a:avLst/>
              <a:gdLst/>
              <a:ahLst/>
              <a:cxnLst/>
              <a:rect l="l" t="t" r="r" b="b"/>
              <a:pathLst>
                <a:path w="21980" h="6799" extrusionOk="0">
                  <a:moveTo>
                    <a:pt x="10990" y="0"/>
                  </a:moveTo>
                  <a:cubicBezTo>
                    <a:pt x="0" y="0"/>
                    <a:pt x="7644" y="6799"/>
                    <a:pt x="7644" y="6799"/>
                  </a:cubicBezTo>
                  <a:lnTo>
                    <a:pt x="10811" y="5453"/>
                  </a:lnTo>
                  <a:lnTo>
                    <a:pt x="14145" y="6727"/>
                  </a:lnTo>
                  <a:cubicBezTo>
                    <a:pt x="14145" y="6727"/>
                    <a:pt x="21979" y="0"/>
                    <a:pt x="109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0"/>
            <p:cNvSpPr/>
            <p:nvPr/>
          </p:nvSpPr>
          <p:spPr>
            <a:xfrm flipH="1">
              <a:off x="6422520" y="3162047"/>
              <a:ext cx="462901" cy="171523"/>
            </a:xfrm>
            <a:custGeom>
              <a:avLst/>
              <a:gdLst/>
              <a:ahLst/>
              <a:cxnLst/>
              <a:rect l="l" t="t" r="r" b="b"/>
              <a:pathLst>
                <a:path w="12050" h="4465" extrusionOk="0">
                  <a:moveTo>
                    <a:pt x="11907" y="0"/>
                  </a:moveTo>
                  <a:lnTo>
                    <a:pt x="11907" y="0"/>
                  </a:lnTo>
                  <a:cubicBezTo>
                    <a:pt x="11776" y="1905"/>
                    <a:pt x="9204" y="4108"/>
                    <a:pt x="9204" y="4108"/>
                  </a:cubicBezTo>
                  <a:lnTo>
                    <a:pt x="5882" y="2822"/>
                  </a:lnTo>
                  <a:lnTo>
                    <a:pt x="2715" y="4179"/>
                  </a:lnTo>
                  <a:cubicBezTo>
                    <a:pt x="2715" y="4179"/>
                    <a:pt x="262" y="1988"/>
                    <a:pt x="131" y="83"/>
                  </a:cubicBezTo>
                  <a:lnTo>
                    <a:pt x="131" y="83"/>
                  </a:lnTo>
                  <a:cubicBezTo>
                    <a:pt x="1" y="2036"/>
                    <a:pt x="2715" y="4465"/>
                    <a:pt x="2715" y="4465"/>
                  </a:cubicBezTo>
                  <a:lnTo>
                    <a:pt x="5882" y="3108"/>
                  </a:lnTo>
                  <a:lnTo>
                    <a:pt x="9204" y="4394"/>
                  </a:lnTo>
                  <a:cubicBezTo>
                    <a:pt x="9204" y="4394"/>
                    <a:pt x="12050" y="1953"/>
                    <a:pt x="11907" y="0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0"/>
            <p:cNvSpPr/>
            <p:nvPr/>
          </p:nvSpPr>
          <p:spPr>
            <a:xfrm flipH="1">
              <a:off x="6490667" y="3098007"/>
              <a:ext cx="333903" cy="184354"/>
            </a:xfrm>
            <a:custGeom>
              <a:avLst/>
              <a:gdLst/>
              <a:ahLst/>
              <a:cxnLst/>
              <a:rect l="l" t="t" r="r" b="b"/>
              <a:pathLst>
                <a:path w="8692" h="4799" extrusionOk="0">
                  <a:moveTo>
                    <a:pt x="4310" y="0"/>
                  </a:moveTo>
                  <a:lnTo>
                    <a:pt x="4310" y="12"/>
                  </a:lnTo>
                  <a:cubicBezTo>
                    <a:pt x="3870" y="60"/>
                    <a:pt x="1976" y="179"/>
                    <a:pt x="0" y="405"/>
                  </a:cubicBezTo>
                  <a:cubicBezTo>
                    <a:pt x="155" y="1584"/>
                    <a:pt x="1881" y="4036"/>
                    <a:pt x="4310" y="4798"/>
                  </a:cubicBezTo>
                  <a:cubicBezTo>
                    <a:pt x="6906" y="3929"/>
                    <a:pt x="8501" y="1667"/>
                    <a:pt x="8692" y="488"/>
                  </a:cubicBezTo>
                  <a:cubicBezTo>
                    <a:pt x="6715" y="226"/>
                    <a:pt x="4846" y="72"/>
                    <a:pt x="4405" y="12"/>
                  </a:cubicBezTo>
                  <a:lnTo>
                    <a:pt x="4405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0"/>
            <p:cNvSpPr/>
            <p:nvPr/>
          </p:nvSpPr>
          <p:spPr>
            <a:xfrm flipH="1">
              <a:off x="6358482" y="3470298"/>
              <a:ext cx="536542" cy="36187"/>
            </a:xfrm>
            <a:custGeom>
              <a:avLst/>
              <a:gdLst/>
              <a:ahLst/>
              <a:cxnLst/>
              <a:rect l="l" t="t" r="r" b="b"/>
              <a:pathLst>
                <a:path w="13967" h="942" extrusionOk="0">
                  <a:moveTo>
                    <a:pt x="0" y="942"/>
                  </a:moveTo>
                  <a:cubicBezTo>
                    <a:pt x="0" y="942"/>
                    <a:pt x="6585" y="1"/>
                    <a:pt x="13967" y="537"/>
                  </a:cubicBezTo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0"/>
            <p:cNvSpPr/>
            <p:nvPr/>
          </p:nvSpPr>
          <p:spPr>
            <a:xfrm flipH="1">
              <a:off x="6507146" y="2933317"/>
              <a:ext cx="298677" cy="310163"/>
            </a:xfrm>
            <a:custGeom>
              <a:avLst/>
              <a:gdLst/>
              <a:ahLst/>
              <a:cxnLst/>
              <a:rect l="l" t="t" r="r" b="b"/>
              <a:pathLst>
                <a:path w="7775" h="8074" extrusionOk="0">
                  <a:moveTo>
                    <a:pt x="3880" y="1"/>
                  </a:moveTo>
                  <a:cubicBezTo>
                    <a:pt x="3873" y="1"/>
                    <a:pt x="3865" y="1"/>
                    <a:pt x="3858" y="1"/>
                  </a:cubicBezTo>
                  <a:cubicBezTo>
                    <a:pt x="1715" y="13"/>
                    <a:pt x="0" y="1775"/>
                    <a:pt x="12" y="3906"/>
                  </a:cubicBezTo>
                  <a:lnTo>
                    <a:pt x="12" y="4228"/>
                  </a:lnTo>
                  <a:cubicBezTo>
                    <a:pt x="36" y="6363"/>
                    <a:pt x="1774" y="8073"/>
                    <a:pt x="3895" y="8073"/>
                  </a:cubicBezTo>
                  <a:cubicBezTo>
                    <a:pt x="3903" y="8073"/>
                    <a:pt x="3910" y="8073"/>
                    <a:pt x="3917" y="8073"/>
                  </a:cubicBezTo>
                  <a:cubicBezTo>
                    <a:pt x="6060" y="8050"/>
                    <a:pt x="7775" y="6299"/>
                    <a:pt x="7751" y="4168"/>
                  </a:cubicBezTo>
                  <a:lnTo>
                    <a:pt x="7751" y="3847"/>
                  </a:lnTo>
                  <a:cubicBezTo>
                    <a:pt x="7739" y="1711"/>
                    <a:pt x="6001" y="1"/>
                    <a:pt x="3880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0"/>
            <p:cNvSpPr/>
            <p:nvPr/>
          </p:nvSpPr>
          <p:spPr>
            <a:xfrm flipH="1">
              <a:off x="6857957" y="2803433"/>
              <a:ext cx="147283" cy="146438"/>
            </a:xfrm>
            <a:custGeom>
              <a:avLst/>
              <a:gdLst/>
              <a:ahLst/>
              <a:cxnLst/>
              <a:rect l="l" t="t" r="r" b="b"/>
              <a:pathLst>
                <a:path w="3834" h="3812" extrusionOk="0">
                  <a:moveTo>
                    <a:pt x="1905" y="1"/>
                  </a:moveTo>
                  <a:cubicBezTo>
                    <a:pt x="845" y="24"/>
                    <a:pt x="0" y="870"/>
                    <a:pt x="12" y="1929"/>
                  </a:cubicBezTo>
                  <a:cubicBezTo>
                    <a:pt x="24" y="2963"/>
                    <a:pt x="858" y="3811"/>
                    <a:pt x="1886" y="3811"/>
                  </a:cubicBezTo>
                  <a:cubicBezTo>
                    <a:pt x="1900" y="3811"/>
                    <a:pt x="1915" y="3811"/>
                    <a:pt x="1929" y="3811"/>
                  </a:cubicBezTo>
                  <a:cubicBezTo>
                    <a:pt x="2989" y="3799"/>
                    <a:pt x="3834" y="2953"/>
                    <a:pt x="3822" y="1894"/>
                  </a:cubicBezTo>
                  <a:cubicBezTo>
                    <a:pt x="3810" y="834"/>
                    <a:pt x="2941" y="1"/>
                    <a:pt x="190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0"/>
            <p:cNvSpPr/>
            <p:nvPr/>
          </p:nvSpPr>
          <p:spPr>
            <a:xfrm flipH="1">
              <a:off x="6884462" y="2868202"/>
              <a:ext cx="61502" cy="44408"/>
            </a:xfrm>
            <a:custGeom>
              <a:avLst/>
              <a:gdLst/>
              <a:ahLst/>
              <a:cxnLst/>
              <a:rect l="l" t="t" r="r" b="b"/>
              <a:pathLst>
                <a:path w="1601" h="1156" extrusionOk="0">
                  <a:moveTo>
                    <a:pt x="393" y="1"/>
                  </a:moveTo>
                  <a:cubicBezTo>
                    <a:pt x="314" y="1"/>
                    <a:pt x="232" y="10"/>
                    <a:pt x="148" y="29"/>
                  </a:cubicBezTo>
                  <a:cubicBezTo>
                    <a:pt x="148" y="29"/>
                    <a:pt x="1" y="1156"/>
                    <a:pt x="699" y="1156"/>
                  </a:cubicBezTo>
                  <a:cubicBezTo>
                    <a:pt x="912" y="1156"/>
                    <a:pt x="1203" y="1051"/>
                    <a:pt x="1600" y="779"/>
                  </a:cubicBezTo>
                  <a:cubicBezTo>
                    <a:pt x="1600" y="779"/>
                    <a:pt x="1133" y="1"/>
                    <a:pt x="393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0"/>
            <p:cNvSpPr/>
            <p:nvPr/>
          </p:nvSpPr>
          <p:spPr>
            <a:xfrm flipH="1">
              <a:off x="6884462" y="2863976"/>
              <a:ext cx="75524" cy="34189"/>
            </a:xfrm>
            <a:custGeom>
              <a:avLst/>
              <a:gdLst/>
              <a:ahLst/>
              <a:cxnLst/>
              <a:rect l="l" t="t" r="r" b="b"/>
              <a:pathLst>
                <a:path w="1966" h="890" extrusionOk="0">
                  <a:moveTo>
                    <a:pt x="809" y="0"/>
                  </a:moveTo>
                  <a:cubicBezTo>
                    <a:pt x="570" y="0"/>
                    <a:pt x="299" y="97"/>
                    <a:pt x="1" y="353"/>
                  </a:cubicBezTo>
                  <a:cubicBezTo>
                    <a:pt x="1" y="353"/>
                    <a:pt x="250" y="206"/>
                    <a:pt x="626" y="206"/>
                  </a:cubicBezTo>
                  <a:cubicBezTo>
                    <a:pt x="990" y="206"/>
                    <a:pt x="1473" y="344"/>
                    <a:pt x="1965" y="889"/>
                  </a:cubicBezTo>
                  <a:cubicBezTo>
                    <a:pt x="1965" y="889"/>
                    <a:pt x="1534" y="0"/>
                    <a:pt x="809" y="0"/>
                  </a:cubicBezTo>
                  <a:close/>
                </a:path>
              </a:pathLst>
            </a:custGeom>
            <a:solidFill>
              <a:srgbClr val="DD8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0"/>
            <p:cNvSpPr/>
            <p:nvPr/>
          </p:nvSpPr>
          <p:spPr>
            <a:xfrm flipH="1">
              <a:off x="6323705" y="2786069"/>
              <a:ext cx="146861" cy="146400"/>
            </a:xfrm>
            <a:custGeom>
              <a:avLst/>
              <a:gdLst/>
              <a:ahLst/>
              <a:cxnLst/>
              <a:rect l="l" t="t" r="r" b="b"/>
              <a:pathLst>
                <a:path w="3823" h="3811" extrusionOk="0">
                  <a:moveTo>
                    <a:pt x="1894" y="0"/>
                  </a:moveTo>
                  <a:cubicBezTo>
                    <a:pt x="846" y="0"/>
                    <a:pt x="0" y="857"/>
                    <a:pt x="12" y="1917"/>
                  </a:cubicBezTo>
                  <a:cubicBezTo>
                    <a:pt x="24" y="2977"/>
                    <a:pt x="870" y="3810"/>
                    <a:pt x="1929" y="3810"/>
                  </a:cubicBezTo>
                  <a:cubicBezTo>
                    <a:pt x="2989" y="3786"/>
                    <a:pt x="3822" y="2941"/>
                    <a:pt x="3822" y="1881"/>
                  </a:cubicBezTo>
                  <a:cubicBezTo>
                    <a:pt x="3810" y="834"/>
                    <a:pt x="2953" y="0"/>
                    <a:pt x="189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0"/>
            <p:cNvSpPr/>
            <p:nvPr/>
          </p:nvSpPr>
          <p:spPr>
            <a:xfrm flipH="1">
              <a:off x="6382595" y="2850147"/>
              <a:ext cx="61426" cy="44600"/>
            </a:xfrm>
            <a:custGeom>
              <a:avLst/>
              <a:gdLst/>
              <a:ahLst/>
              <a:cxnLst/>
              <a:rect l="l" t="t" r="r" b="b"/>
              <a:pathLst>
                <a:path w="1599" h="1161" extrusionOk="0">
                  <a:moveTo>
                    <a:pt x="1212" y="1"/>
                  </a:moveTo>
                  <a:cubicBezTo>
                    <a:pt x="468" y="1"/>
                    <a:pt x="0" y="797"/>
                    <a:pt x="0" y="797"/>
                  </a:cubicBezTo>
                  <a:cubicBezTo>
                    <a:pt x="394" y="1059"/>
                    <a:pt x="682" y="1160"/>
                    <a:pt x="893" y="1160"/>
                  </a:cubicBezTo>
                  <a:cubicBezTo>
                    <a:pt x="1598" y="1160"/>
                    <a:pt x="1429" y="23"/>
                    <a:pt x="1429" y="23"/>
                  </a:cubicBezTo>
                  <a:cubicBezTo>
                    <a:pt x="1354" y="8"/>
                    <a:pt x="1282" y="1"/>
                    <a:pt x="1212" y="1"/>
                  </a:cubicBezTo>
                  <a:close/>
                </a:path>
              </a:pathLst>
            </a:custGeom>
            <a:solidFill>
              <a:srgbClr val="F2E6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0"/>
            <p:cNvSpPr/>
            <p:nvPr/>
          </p:nvSpPr>
          <p:spPr>
            <a:xfrm flipH="1">
              <a:off x="6368535" y="2845767"/>
              <a:ext cx="75485" cy="34535"/>
            </a:xfrm>
            <a:custGeom>
              <a:avLst/>
              <a:gdLst/>
              <a:ahLst/>
              <a:cxnLst/>
              <a:rect l="l" t="t" r="r" b="b"/>
              <a:pathLst>
                <a:path w="1965" h="899" extrusionOk="0">
                  <a:moveTo>
                    <a:pt x="1171" y="1"/>
                  </a:moveTo>
                  <a:cubicBezTo>
                    <a:pt x="443" y="1"/>
                    <a:pt x="18" y="870"/>
                    <a:pt x="1" y="898"/>
                  </a:cubicBezTo>
                  <a:lnTo>
                    <a:pt x="1" y="898"/>
                  </a:lnTo>
                  <a:cubicBezTo>
                    <a:pt x="506" y="333"/>
                    <a:pt x="1002" y="193"/>
                    <a:pt x="1369" y="193"/>
                  </a:cubicBezTo>
                  <a:cubicBezTo>
                    <a:pt x="1729" y="193"/>
                    <a:pt x="1965" y="327"/>
                    <a:pt x="1965" y="327"/>
                  </a:cubicBezTo>
                  <a:cubicBezTo>
                    <a:pt x="1671" y="91"/>
                    <a:pt x="1405" y="1"/>
                    <a:pt x="1171" y="1"/>
                  </a:cubicBezTo>
                  <a:close/>
                  <a:moveTo>
                    <a:pt x="1" y="898"/>
                  </a:moveTo>
                  <a:cubicBezTo>
                    <a:pt x="0" y="898"/>
                    <a:pt x="0" y="899"/>
                    <a:pt x="0" y="899"/>
                  </a:cubicBezTo>
                  <a:cubicBezTo>
                    <a:pt x="0" y="899"/>
                    <a:pt x="0" y="899"/>
                    <a:pt x="0" y="899"/>
                  </a:cubicBezTo>
                  <a:cubicBezTo>
                    <a:pt x="0" y="899"/>
                    <a:pt x="0" y="899"/>
                    <a:pt x="1" y="898"/>
                  </a:cubicBezTo>
                  <a:close/>
                </a:path>
              </a:pathLst>
            </a:custGeom>
            <a:solidFill>
              <a:srgbClr val="DD8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0"/>
            <p:cNvSpPr/>
            <p:nvPr/>
          </p:nvSpPr>
          <p:spPr>
            <a:xfrm flipH="1">
              <a:off x="6508030" y="2933317"/>
              <a:ext cx="297793" cy="210015"/>
            </a:xfrm>
            <a:custGeom>
              <a:avLst/>
              <a:gdLst/>
              <a:ahLst/>
              <a:cxnLst/>
              <a:rect l="l" t="t" r="r" b="b"/>
              <a:pathLst>
                <a:path w="7752" h="5467" extrusionOk="0">
                  <a:moveTo>
                    <a:pt x="3880" y="1"/>
                  </a:moveTo>
                  <a:cubicBezTo>
                    <a:pt x="3873" y="1"/>
                    <a:pt x="3865" y="1"/>
                    <a:pt x="3858" y="1"/>
                  </a:cubicBezTo>
                  <a:cubicBezTo>
                    <a:pt x="1715" y="13"/>
                    <a:pt x="0" y="1763"/>
                    <a:pt x="12" y="3906"/>
                  </a:cubicBezTo>
                  <a:lnTo>
                    <a:pt x="12" y="4180"/>
                  </a:lnTo>
                  <a:cubicBezTo>
                    <a:pt x="1187" y="5038"/>
                    <a:pt x="2767" y="5466"/>
                    <a:pt x="4512" y="5466"/>
                  </a:cubicBezTo>
                  <a:cubicBezTo>
                    <a:pt x="4536" y="5466"/>
                    <a:pt x="4560" y="5466"/>
                    <a:pt x="4584" y="5466"/>
                  </a:cubicBezTo>
                  <a:cubicBezTo>
                    <a:pt x="5715" y="5466"/>
                    <a:pt x="6775" y="5275"/>
                    <a:pt x="7692" y="4894"/>
                  </a:cubicBezTo>
                  <a:cubicBezTo>
                    <a:pt x="7739" y="4656"/>
                    <a:pt x="7751" y="4418"/>
                    <a:pt x="7751" y="4168"/>
                  </a:cubicBezTo>
                  <a:lnTo>
                    <a:pt x="7751" y="3847"/>
                  </a:lnTo>
                  <a:cubicBezTo>
                    <a:pt x="7739" y="1711"/>
                    <a:pt x="6013" y="1"/>
                    <a:pt x="3880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0"/>
            <p:cNvSpPr/>
            <p:nvPr/>
          </p:nvSpPr>
          <p:spPr>
            <a:xfrm flipH="1">
              <a:off x="6405580" y="2548657"/>
              <a:ext cx="512763" cy="564931"/>
            </a:xfrm>
            <a:custGeom>
              <a:avLst/>
              <a:gdLst/>
              <a:ahLst/>
              <a:cxnLst/>
              <a:rect l="l" t="t" r="r" b="b"/>
              <a:pathLst>
                <a:path w="13348" h="14706" extrusionOk="0">
                  <a:moveTo>
                    <a:pt x="6662" y="1"/>
                  </a:moveTo>
                  <a:cubicBezTo>
                    <a:pt x="6640" y="1"/>
                    <a:pt x="6618" y="1"/>
                    <a:pt x="6596" y="1"/>
                  </a:cubicBezTo>
                  <a:cubicBezTo>
                    <a:pt x="2929" y="25"/>
                    <a:pt x="0" y="3025"/>
                    <a:pt x="24" y="6680"/>
                  </a:cubicBezTo>
                  <a:lnTo>
                    <a:pt x="72" y="9181"/>
                  </a:lnTo>
                  <a:cubicBezTo>
                    <a:pt x="107" y="12825"/>
                    <a:pt x="3059" y="14705"/>
                    <a:pt x="6671" y="14705"/>
                  </a:cubicBezTo>
                  <a:cubicBezTo>
                    <a:pt x="6694" y="14705"/>
                    <a:pt x="6716" y="14705"/>
                    <a:pt x="6739" y="14705"/>
                  </a:cubicBezTo>
                  <a:cubicBezTo>
                    <a:pt x="10406" y="14669"/>
                    <a:pt x="13347" y="12729"/>
                    <a:pt x="13300" y="9062"/>
                  </a:cubicBezTo>
                  <a:lnTo>
                    <a:pt x="13276" y="6561"/>
                  </a:lnTo>
                  <a:cubicBezTo>
                    <a:pt x="13240" y="2928"/>
                    <a:pt x="10287" y="1"/>
                    <a:pt x="666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0"/>
            <p:cNvSpPr/>
            <p:nvPr/>
          </p:nvSpPr>
          <p:spPr>
            <a:xfrm flipH="1">
              <a:off x="6696952" y="2867472"/>
              <a:ext cx="27006" cy="33421"/>
            </a:xfrm>
            <a:custGeom>
              <a:avLst/>
              <a:gdLst/>
              <a:ahLst/>
              <a:cxnLst/>
              <a:rect l="l" t="t" r="r" b="b"/>
              <a:pathLst>
                <a:path w="703" h="870" extrusionOk="0">
                  <a:moveTo>
                    <a:pt x="346" y="1"/>
                  </a:moveTo>
                  <a:cubicBezTo>
                    <a:pt x="143" y="1"/>
                    <a:pt x="0" y="203"/>
                    <a:pt x="0" y="441"/>
                  </a:cubicBezTo>
                  <a:cubicBezTo>
                    <a:pt x="0" y="679"/>
                    <a:pt x="155" y="870"/>
                    <a:pt x="358" y="870"/>
                  </a:cubicBezTo>
                  <a:cubicBezTo>
                    <a:pt x="548" y="870"/>
                    <a:pt x="703" y="679"/>
                    <a:pt x="703" y="441"/>
                  </a:cubicBezTo>
                  <a:cubicBezTo>
                    <a:pt x="703" y="203"/>
                    <a:pt x="536" y="1"/>
                    <a:pt x="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0"/>
            <p:cNvSpPr/>
            <p:nvPr/>
          </p:nvSpPr>
          <p:spPr>
            <a:xfrm flipH="1">
              <a:off x="6702868" y="2890023"/>
              <a:ext cx="12408" cy="9604"/>
            </a:xfrm>
            <a:custGeom>
              <a:avLst/>
              <a:gdLst/>
              <a:ahLst/>
              <a:cxnLst/>
              <a:rect l="l" t="t" r="r" b="b"/>
              <a:pathLst>
                <a:path w="323" h="250" extrusionOk="0">
                  <a:moveTo>
                    <a:pt x="191" y="0"/>
                  </a:moveTo>
                  <a:cubicBezTo>
                    <a:pt x="172" y="0"/>
                    <a:pt x="152" y="3"/>
                    <a:pt x="132" y="9"/>
                  </a:cubicBezTo>
                  <a:cubicBezTo>
                    <a:pt x="60" y="33"/>
                    <a:pt x="1" y="104"/>
                    <a:pt x="13" y="164"/>
                  </a:cubicBezTo>
                  <a:cubicBezTo>
                    <a:pt x="21" y="216"/>
                    <a:pt x="62" y="249"/>
                    <a:pt x="120" y="249"/>
                  </a:cubicBezTo>
                  <a:cubicBezTo>
                    <a:pt x="142" y="249"/>
                    <a:pt x="166" y="245"/>
                    <a:pt x="191" y="235"/>
                  </a:cubicBezTo>
                  <a:cubicBezTo>
                    <a:pt x="263" y="223"/>
                    <a:pt x="322" y="152"/>
                    <a:pt x="310" y="92"/>
                  </a:cubicBezTo>
                  <a:cubicBezTo>
                    <a:pt x="301" y="29"/>
                    <a:pt x="251" y="0"/>
                    <a:pt x="191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0"/>
            <p:cNvSpPr/>
            <p:nvPr/>
          </p:nvSpPr>
          <p:spPr>
            <a:xfrm flipH="1">
              <a:off x="6697337" y="2839429"/>
              <a:ext cx="36225" cy="13445"/>
            </a:xfrm>
            <a:custGeom>
              <a:avLst/>
              <a:gdLst/>
              <a:ahLst/>
              <a:cxnLst/>
              <a:rect l="l" t="t" r="r" b="b"/>
              <a:pathLst>
                <a:path w="943" h="350" extrusionOk="0">
                  <a:moveTo>
                    <a:pt x="624" y="0"/>
                  </a:moveTo>
                  <a:cubicBezTo>
                    <a:pt x="460" y="0"/>
                    <a:pt x="242" y="75"/>
                    <a:pt x="0" y="350"/>
                  </a:cubicBezTo>
                  <a:cubicBezTo>
                    <a:pt x="0" y="350"/>
                    <a:pt x="273" y="54"/>
                    <a:pt x="648" y="54"/>
                  </a:cubicBezTo>
                  <a:cubicBezTo>
                    <a:pt x="736" y="54"/>
                    <a:pt x="831" y="70"/>
                    <a:pt x="929" y="111"/>
                  </a:cubicBezTo>
                  <a:cubicBezTo>
                    <a:pt x="942" y="111"/>
                    <a:pt x="823" y="0"/>
                    <a:pt x="624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0"/>
            <p:cNvSpPr/>
            <p:nvPr/>
          </p:nvSpPr>
          <p:spPr>
            <a:xfrm flipH="1">
              <a:off x="6680934" y="2786645"/>
              <a:ext cx="86472" cy="53666"/>
            </a:xfrm>
            <a:custGeom>
              <a:avLst/>
              <a:gdLst/>
              <a:ahLst/>
              <a:cxnLst/>
              <a:rect l="l" t="t" r="r" b="b"/>
              <a:pathLst>
                <a:path w="2251" h="1397" extrusionOk="0">
                  <a:moveTo>
                    <a:pt x="1234" y="1"/>
                  </a:moveTo>
                  <a:cubicBezTo>
                    <a:pt x="1107" y="1"/>
                    <a:pt x="975" y="22"/>
                    <a:pt x="846" y="69"/>
                  </a:cubicBezTo>
                  <a:cubicBezTo>
                    <a:pt x="310" y="247"/>
                    <a:pt x="0" y="759"/>
                    <a:pt x="143" y="1212"/>
                  </a:cubicBezTo>
                  <a:cubicBezTo>
                    <a:pt x="188" y="1346"/>
                    <a:pt x="245" y="1396"/>
                    <a:pt x="318" y="1396"/>
                  </a:cubicBezTo>
                  <a:cubicBezTo>
                    <a:pt x="496" y="1396"/>
                    <a:pt x="762" y="1089"/>
                    <a:pt x="1143" y="962"/>
                  </a:cubicBezTo>
                  <a:cubicBezTo>
                    <a:pt x="1679" y="783"/>
                    <a:pt x="2251" y="1021"/>
                    <a:pt x="2096" y="557"/>
                  </a:cubicBezTo>
                  <a:cubicBezTo>
                    <a:pt x="1988" y="214"/>
                    <a:pt x="1633" y="1"/>
                    <a:pt x="12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0"/>
            <p:cNvSpPr/>
            <p:nvPr/>
          </p:nvSpPr>
          <p:spPr>
            <a:xfrm flipH="1">
              <a:off x="6740400" y="2831784"/>
              <a:ext cx="11448" cy="6915"/>
            </a:xfrm>
            <a:custGeom>
              <a:avLst/>
              <a:gdLst/>
              <a:ahLst/>
              <a:cxnLst/>
              <a:rect l="l" t="t" r="r" b="b"/>
              <a:pathLst>
                <a:path w="298" h="180" extrusionOk="0">
                  <a:moveTo>
                    <a:pt x="298" y="1"/>
                  </a:moveTo>
                  <a:cubicBezTo>
                    <a:pt x="191" y="48"/>
                    <a:pt x="83" y="120"/>
                    <a:pt x="0" y="179"/>
                  </a:cubicBezTo>
                  <a:cubicBezTo>
                    <a:pt x="83" y="144"/>
                    <a:pt x="191" y="84"/>
                    <a:pt x="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0"/>
            <p:cNvSpPr/>
            <p:nvPr/>
          </p:nvSpPr>
          <p:spPr>
            <a:xfrm flipH="1">
              <a:off x="6546899" y="2864745"/>
              <a:ext cx="27505" cy="33421"/>
            </a:xfrm>
            <a:custGeom>
              <a:avLst/>
              <a:gdLst/>
              <a:ahLst/>
              <a:cxnLst/>
              <a:rect l="l" t="t" r="r" b="b"/>
              <a:pathLst>
                <a:path w="716" h="870" extrusionOk="0">
                  <a:moveTo>
                    <a:pt x="346" y="0"/>
                  </a:moveTo>
                  <a:cubicBezTo>
                    <a:pt x="156" y="0"/>
                    <a:pt x="1" y="191"/>
                    <a:pt x="1" y="429"/>
                  </a:cubicBezTo>
                  <a:cubicBezTo>
                    <a:pt x="1" y="667"/>
                    <a:pt x="167" y="869"/>
                    <a:pt x="358" y="869"/>
                  </a:cubicBezTo>
                  <a:cubicBezTo>
                    <a:pt x="560" y="869"/>
                    <a:pt x="715" y="667"/>
                    <a:pt x="703" y="429"/>
                  </a:cubicBezTo>
                  <a:cubicBezTo>
                    <a:pt x="703" y="191"/>
                    <a:pt x="537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0"/>
            <p:cNvSpPr/>
            <p:nvPr/>
          </p:nvSpPr>
          <p:spPr>
            <a:xfrm flipH="1">
              <a:off x="6551931" y="2886488"/>
              <a:ext cx="13330" cy="9220"/>
            </a:xfrm>
            <a:custGeom>
              <a:avLst/>
              <a:gdLst/>
              <a:ahLst/>
              <a:cxnLst/>
              <a:rect l="l" t="t" r="r" b="b"/>
              <a:pathLst>
                <a:path w="347" h="240" extrusionOk="0">
                  <a:moveTo>
                    <a:pt x="199" y="1"/>
                  </a:moveTo>
                  <a:cubicBezTo>
                    <a:pt x="173" y="1"/>
                    <a:pt x="147" y="6"/>
                    <a:pt x="120" y="17"/>
                  </a:cubicBezTo>
                  <a:cubicBezTo>
                    <a:pt x="49" y="41"/>
                    <a:pt x="1" y="125"/>
                    <a:pt x="25" y="184"/>
                  </a:cubicBezTo>
                  <a:cubicBezTo>
                    <a:pt x="40" y="221"/>
                    <a:pt x="82" y="240"/>
                    <a:pt x="130" y="240"/>
                  </a:cubicBezTo>
                  <a:cubicBezTo>
                    <a:pt x="158" y="240"/>
                    <a:pt x="188" y="233"/>
                    <a:pt x="215" y="220"/>
                  </a:cubicBezTo>
                  <a:cubicBezTo>
                    <a:pt x="287" y="196"/>
                    <a:pt x="346" y="125"/>
                    <a:pt x="322" y="65"/>
                  </a:cubicBezTo>
                  <a:cubicBezTo>
                    <a:pt x="298" y="25"/>
                    <a:pt x="252" y="1"/>
                    <a:pt x="199" y="1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0"/>
            <p:cNvSpPr/>
            <p:nvPr/>
          </p:nvSpPr>
          <p:spPr>
            <a:xfrm flipH="1">
              <a:off x="6533185" y="2843616"/>
              <a:ext cx="34804" cy="14751"/>
            </a:xfrm>
            <a:custGeom>
              <a:avLst/>
              <a:gdLst/>
              <a:ahLst/>
              <a:cxnLst/>
              <a:rect l="l" t="t" r="r" b="b"/>
              <a:pathLst>
                <a:path w="906" h="384" extrusionOk="0">
                  <a:moveTo>
                    <a:pt x="331" y="0"/>
                  </a:moveTo>
                  <a:cubicBezTo>
                    <a:pt x="237" y="0"/>
                    <a:pt x="127" y="15"/>
                    <a:pt x="0" y="50"/>
                  </a:cubicBezTo>
                  <a:cubicBezTo>
                    <a:pt x="0" y="50"/>
                    <a:pt x="86" y="30"/>
                    <a:pt x="208" y="30"/>
                  </a:cubicBezTo>
                  <a:cubicBezTo>
                    <a:pt x="412" y="30"/>
                    <a:pt x="719" y="86"/>
                    <a:pt x="905" y="383"/>
                  </a:cubicBezTo>
                  <a:cubicBezTo>
                    <a:pt x="905" y="383"/>
                    <a:pt x="814" y="0"/>
                    <a:pt x="331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0"/>
            <p:cNvSpPr/>
            <p:nvPr/>
          </p:nvSpPr>
          <p:spPr>
            <a:xfrm flipH="1">
              <a:off x="6506679" y="2782227"/>
              <a:ext cx="86472" cy="52052"/>
            </a:xfrm>
            <a:custGeom>
              <a:avLst/>
              <a:gdLst/>
              <a:ahLst/>
              <a:cxnLst/>
              <a:rect l="l" t="t" r="r" b="b"/>
              <a:pathLst>
                <a:path w="2251" h="1355" extrusionOk="0">
                  <a:moveTo>
                    <a:pt x="1027" y="1"/>
                  </a:moveTo>
                  <a:cubicBezTo>
                    <a:pt x="609" y="1"/>
                    <a:pt x="244" y="234"/>
                    <a:pt x="132" y="600"/>
                  </a:cubicBezTo>
                  <a:cubicBezTo>
                    <a:pt x="1" y="1065"/>
                    <a:pt x="548" y="791"/>
                    <a:pt x="1108" y="957"/>
                  </a:cubicBezTo>
                  <a:cubicBezTo>
                    <a:pt x="1495" y="1067"/>
                    <a:pt x="1769" y="1354"/>
                    <a:pt x="1947" y="1354"/>
                  </a:cubicBezTo>
                  <a:cubicBezTo>
                    <a:pt x="2021" y="1354"/>
                    <a:pt x="2078" y="1305"/>
                    <a:pt x="2120" y="1172"/>
                  </a:cubicBezTo>
                  <a:cubicBezTo>
                    <a:pt x="2251" y="696"/>
                    <a:pt x="1906" y="195"/>
                    <a:pt x="1370" y="53"/>
                  </a:cubicBezTo>
                  <a:cubicBezTo>
                    <a:pt x="1254" y="17"/>
                    <a:pt x="1139" y="1"/>
                    <a:pt x="10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0"/>
            <p:cNvSpPr/>
            <p:nvPr/>
          </p:nvSpPr>
          <p:spPr>
            <a:xfrm flipH="1">
              <a:off x="6446289" y="2899473"/>
              <a:ext cx="63154" cy="37570"/>
            </a:xfrm>
            <a:custGeom>
              <a:avLst/>
              <a:gdLst/>
              <a:ahLst/>
              <a:cxnLst/>
              <a:rect l="l" t="t" r="r" b="b"/>
              <a:pathLst>
                <a:path w="1644" h="978" extrusionOk="0">
                  <a:moveTo>
                    <a:pt x="845" y="1"/>
                  </a:moveTo>
                  <a:cubicBezTo>
                    <a:pt x="833" y="1"/>
                    <a:pt x="822" y="1"/>
                    <a:pt x="810" y="1"/>
                  </a:cubicBezTo>
                  <a:cubicBezTo>
                    <a:pt x="370" y="1"/>
                    <a:pt x="0" y="227"/>
                    <a:pt x="0" y="501"/>
                  </a:cubicBezTo>
                  <a:cubicBezTo>
                    <a:pt x="0" y="756"/>
                    <a:pt x="351" y="978"/>
                    <a:pt x="799" y="978"/>
                  </a:cubicBezTo>
                  <a:cubicBezTo>
                    <a:pt x="810" y="978"/>
                    <a:pt x="822" y="978"/>
                    <a:pt x="834" y="977"/>
                  </a:cubicBezTo>
                  <a:cubicBezTo>
                    <a:pt x="1286" y="977"/>
                    <a:pt x="1644" y="751"/>
                    <a:pt x="1644" y="477"/>
                  </a:cubicBezTo>
                  <a:cubicBezTo>
                    <a:pt x="1644" y="222"/>
                    <a:pt x="1293" y="1"/>
                    <a:pt x="84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0"/>
            <p:cNvSpPr/>
            <p:nvPr/>
          </p:nvSpPr>
          <p:spPr>
            <a:xfrm flipH="1">
              <a:off x="6814929" y="2903084"/>
              <a:ext cx="63615" cy="37186"/>
            </a:xfrm>
            <a:custGeom>
              <a:avLst/>
              <a:gdLst/>
              <a:ahLst/>
              <a:cxnLst/>
              <a:rect l="l" t="t" r="r" b="b"/>
              <a:pathLst>
                <a:path w="1656" h="968" extrusionOk="0">
                  <a:moveTo>
                    <a:pt x="889" y="0"/>
                  </a:moveTo>
                  <a:cubicBezTo>
                    <a:pt x="867" y="0"/>
                    <a:pt x="844" y="1"/>
                    <a:pt x="822" y="2"/>
                  </a:cubicBezTo>
                  <a:cubicBezTo>
                    <a:pt x="381" y="2"/>
                    <a:pt x="0" y="228"/>
                    <a:pt x="0" y="490"/>
                  </a:cubicBezTo>
                  <a:cubicBezTo>
                    <a:pt x="0" y="757"/>
                    <a:pt x="361" y="967"/>
                    <a:pt x="798" y="967"/>
                  </a:cubicBezTo>
                  <a:cubicBezTo>
                    <a:pt x="810" y="967"/>
                    <a:pt x="822" y="967"/>
                    <a:pt x="834" y="967"/>
                  </a:cubicBezTo>
                  <a:cubicBezTo>
                    <a:pt x="1298" y="967"/>
                    <a:pt x="1655" y="740"/>
                    <a:pt x="1655" y="478"/>
                  </a:cubicBezTo>
                  <a:cubicBezTo>
                    <a:pt x="1655" y="218"/>
                    <a:pt x="1321" y="0"/>
                    <a:pt x="889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0"/>
            <p:cNvSpPr/>
            <p:nvPr/>
          </p:nvSpPr>
          <p:spPr>
            <a:xfrm flipH="1">
              <a:off x="6611861" y="2940655"/>
              <a:ext cx="36648" cy="26084"/>
            </a:xfrm>
            <a:custGeom>
              <a:avLst/>
              <a:gdLst/>
              <a:ahLst/>
              <a:cxnLst/>
              <a:rect l="l" t="t" r="r" b="b"/>
              <a:pathLst>
                <a:path w="954" h="679" extrusionOk="0">
                  <a:moveTo>
                    <a:pt x="953" y="155"/>
                  </a:moveTo>
                  <a:lnTo>
                    <a:pt x="953" y="155"/>
                  </a:lnTo>
                  <a:cubicBezTo>
                    <a:pt x="953" y="155"/>
                    <a:pt x="953" y="156"/>
                    <a:pt x="953" y="156"/>
                  </a:cubicBezTo>
                  <a:lnTo>
                    <a:pt x="953" y="156"/>
                  </a:lnTo>
                  <a:cubicBezTo>
                    <a:pt x="954" y="155"/>
                    <a:pt x="954" y="155"/>
                    <a:pt x="953" y="155"/>
                  </a:cubicBezTo>
                  <a:close/>
                  <a:moveTo>
                    <a:pt x="1" y="1"/>
                  </a:moveTo>
                  <a:cubicBezTo>
                    <a:pt x="1" y="1"/>
                    <a:pt x="263" y="679"/>
                    <a:pt x="559" y="679"/>
                  </a:cubicBezTo>
                  <a:cubicBezTo>
                    <a:pt x="690" y="679"/>
                    <a:pt x="829" y="544"/>
                    <a:pt x="953" y="156"/>
                  </a:cubicBezTo>
                  <a:lnTo>
                    <a:pt x="953" y="156"/>
                  </a:lnTo>
                  <a:cubicBezTo>
                    <a:pt x="946" y="160"/>
                    <a:pt x="838" y="198"/>
                    <a:pt x="669" y="198"/>
                  </a:cubicBezTo>
                  <a:cubicBezTo>
                    <a:pt x="495" y="198"/>
                    <a:pt x="258" y="158"/>
                    <a:pt x="1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0"/>
            <p:cNvSpPr/>
            <p:nvPr/>
          </p:nvSpPr>
          <p:spPr>
            <a:xfrm flipH="1">
              <a:off x="6574829" y="2800244"/>
              <a:ext cx="75946" cy="148666"/>
            </a:xfrm>
            <a:custGeom>
              <a:avLst/>
              <a:gdLst/>
              <a:ahLst/>
              <a:cxnLst/>
              <a:rect l="l" t="t" r="r" b="b"/>
              <a:pathLst>
                <a:path w="1977" h="3870" extrusionOk="0">
                  <a:moveTo>
                    <a:pt x="167" y="0"/>
                  </a:moveTo>
                  <a:cubicBezTo>
                    <a:pt x="131" y="560"/>
                    <a:pt x="131" y="1143"/>
                    <a:pt x="203" y="1691"/>
                  </a:cubicBezTo>
                  <a:cubicBezTo>
                    <a:pt x="215" y="1846"/>
                    <a:pt x="239" y="1977"/>
                    <a:pt x="262" y="2132"/>
                  </a:cubicBezTo>
                  <a:cubicBezTo>
                    <a:pt x="298" y="2274"/>
                    <a:pt x="322" y="2429"/>
                    <a:pt x="381" y="2560"/>
                  </a:cubicBezTo>
                  <a:cubicBezTo>
                    <a:pt x="417" y="2620"/>
                    <a:pt x="465" y="2691"/>
                    <a:pt x="524" y="2751"/>
                  </a:cubicBezTo>
                  <a:cubicBezTo>
                    <a:pt x="560" y="2804"/>
                    <a:pt x="629" y="2831"/>
                    <a:pt x="702" y="2831"/>
                  </a:cubicBezTo>
                  <a:cubicBezTo>
                    <a:pt x="726" y="2831"/>
                    <a:pt x="751" y="2828"/>
                    <a:pt x="774" y="2822"/>
                  </a:cubicBezTo>
                  <a:cubicBezTo>
                    <a:pt x="929" y="2798"/>
                    <a:pt x="1048" y="2691"/>
                    <a:pt x="1167" y="2632"/>
                  </a:cubicBezTo>
                  <a:cubicBezTo>
                    <a:pt x="1268" y="2577"/>
                    <a:pt x="1354" y="2536"/>
                    <a:pt x="1442" y="2536"/>
                  </a:cubicBezTo>
                  <a:cubicBezTo>
                    <a:pt x="1469" y="2536"/>
                    <a:pt x="1497" y="2540"/>
                    <a:pt x="1524" y="2548"/>
                  </a:cubicBezTo>
                  <a:cubicBezTo>
                    <a:pt x="1560" y="2548"/>
                    <a:pt x="1596" y="2560"/>
                    <a:pt x="1620" y="2572"/>
                  </a:cubicBezTo>
                  <a:cubicBezTo>
                    <a:pt x="1643" y="2584"/>
                    <a:pt x="1667" y="2620"/>
                    <a:pt x="1691" y="2632"/>
                  </a:cubicBezTo>
                  <a:cubicBezTo>
                    <a:pt x="1739" y="2655"/>
                    <a:pt x="1786" y="2703"/>
                    <a:pt x="1798" y="2763"/>
                  </a:cubicBezTo>
                  <a:cubicBezTo>
                    <a:pt x="1846" y="2882"/>
                    <a:pt x="1822" y="3013"/>
                    <a:pt x="1763" y="3132"/>
                  </a:cubicBezTo>
                  <a:cubicBezTo>
                    <a:pt x="1703" y="3251"/>
                    <a:pt x="1632" y="3370"/>
                    <a:pt x="1524" y="3465"/>
                  </a:cubicBezTo>
                  <a:cubicBezTo>
                    <a:pt x="1334" y="3644"/>
                    <a:pt x="1084" y="3775"/>
                    <a:pt x="798" y="3786"/>
                  </a:cubicBezTo>
                  <a:cubicBezTo>
                    <a:pt x="761" y="3791"/>
                    <a:pt x="723" y="3793"/>
                    <a:pt x="686" y="3793"/>
                  </a:cubicBezTo>
                  <a:cubicBezTo>
                    <a:pt x="441" y="3793"/>
                    <a:pt x="207" y="3696"/>
                    <a:pt x="0" y="3572"/>
                  </a:cubicBezTo>
                  <a:lnTo>
                    <a:pt x="0" y="3572"/>
                  </a:lnTo>
                  <a:cubicBezTo>
                    <a:pt x="215" y="3751"/>
                    <a:pt x="500" y="3870"/>
                    <a:pt x="798" y="3870"/>
                  </a:cubicBezTo>
                  <a:cubicBezTo>
                    <a:pt x="1084" y="3846"/>
                    <a:pt x="1382" y="3727"/>
                    <a:pt x="1608" y="3536"/>
                  </a:cubicBezTo>
                  <a:cubicBezTo>
                    <a:pt x="1715" y="3429"/>
                    <a:pt x="1810" y="3310"/>
                    <a:pt x="1870" y="3179"/>
                  </a:cubicBezTo>
                  <a:cubicBezTo>
                    <a:pt x="1929" y="3048"/>
                    <a:pt x="1977" y="2882"/>
                    <a:pt x="1917" y="2715"/>
                  </a:cubicBezTo>
                  <a:cubicBezTo>
                    <a:pt x="1894" y="2643"/>
                    <a:pt x="1834" y="2572"/>
                    <a:pt x="1774" y="2524"/>
                  </a:cubicBezTo>
                  <a:cubicBezTo>
                    <a:pt x="1727" y="2501"/>
                    <a:pt x="1691" y="2465"/>
                    <a:pt x="1667" y="2453"/>
                  </a:cubicBezTo>
                  <a:cubicBezTo>
                    <a:pt x="1620" y="2441"/>
                    <a:pt x="1596" y="2417"/>
                    <a:pt x="1548" y="2405"/>
                  </a:cubicBezTo>
                  <a:cubicBezTo>
                    <a:pt x="1507" y="2394"/>
                    <a:pt x="1466" y="2388"/>
                    <a:pt x="1426" y="2388"/>
                  </a:cubicBezTo>
                  <a:cubicBezTo>
                    <a:pt x="1302" y="2388"/>
                    <a:pt x="1183" y="2438"/>
                    <a:pt x="1084" y="2501"/>
                  </a:cubicBezTo>
                  <a:cubicBezTo>
                    <a:pt x="953" y="2572"/>
                    <a:pt x="846" y="2655"/>
                    <a:pt x="727" y="2691"/>
                  </a:cubicBezTo>
                  <a:cubicBezTo>
                    <a:pt x="711" y="2695"/>
                    <a:pt x="696" y="2698"/>
                    <a:pt x="682" y="2698"/>
                  </a:cubicBezTo>
                  <a:cubicBezTo>
                    <a:pt x="654" y="2698"/>
                    <a:pt x="627" y="2687"/>
                    <a:pt x="596" y="2655"/>
                  </a:cubicBezTo>
                  <a:cubicBezTo>
                    <a:pt x="548" y="2632"/>
                    <a:pt x="524" y="2572"/>
                    <a:pt x="489" y="2513"/>
                  </a:cubicBezTo>
                  <a:cubicBezTo>
                    <a:pt x="370" y="2262"/>
                    <a:pt x="346" y="1977"/>
                    <a:pt x="298" y="1691"/>
                  </a:cubicBezTo>
                  <a:cubicBezTo>
                    <a:pt x="250" y="1417"/>
                    <a:pt x="227" y="1131"/>
                    <a:pt x="203" y="846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0"/>
            <p:cNvSpPr/>
            <p:nvPr/>
          </p:nvSpPr>
          <p:spPr>
            <a:xfrm flipH="1">
              <a:off x="6395964" y="2700516"/>
              <a:ext cx="67303" cy="132224"/>
            </a:xfrm>
            <a:custGeom>
              <a:avLst/>
              <a:gdLst/>
              <a:ahLst/>
              <a:cxnLst/>
              <a:rect l="l" t="t" r="r" b="b"/>
              <a:pathLst>
                <a:path w="1752" h="3442" extrusionOk="0">
                  <a:moveTo>
                    <a:pt x="1120" y="1"/>
                  </a:moveTo>
                  <a:lnTo>
                    <a:pt x="1" y="286"/>
                  </a:lnTo>
                  <a:cubicBezTo>
                    <a:pt x="1" y="286"/>
                    <a:pt x="49" y="2299"/>
                    <a:pt x="1454" y="3442"/>
                  </a:cubicBezTo>
                  <a:cubicBezTo>
                    <a:pt x="1454" y="3442"/>
                    <a:pt x="1751" y="1215"/>
                    <a:pt x="11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0"/>
            <p:cNvSpPr/>
            <p:nvPr/>
          </p:nvSpPr>
          <p:spPr>
            <a:xfrm flipH="1">
              <a:off x="6375425" y="2514121"/>
              <a:ext cx="574957" cy="344237"/>
            </a:xfrm>
            <a:custGeom>
              <a:avLst/>
              <a:gdLst/>
              <a:ahLst/>
              <a:cxnLst/>
              <a:rect l="l" t="t" r="r" b="b"/>
              <a:pathLst>
                <a:path w="14967" h="8961" extrusionOk="0">
                  <a:moveTo>
                    <a:pt x="8208" y="1"/>
                  </a:moveTo>
                  <a:cubicBezTo>
                    <a:pt x="5020" y="1"/>
                    <a:pt x="1746" y="2141"/>
                    <a:pt x="1870" y="3269"/>
                  </a:cubicBezTo>
                  <a:cubicBezTo>
                    <a:pt x="1870" y="3269"/>
                    <a:pt x="1300" y="2756"/>
                    <a:pt x="997" y="2756"/>
                  </a:cubicBezTo>
                  <a:cubicBezTo>
                    <a:pt x="990" y="2756"/>
                    <a:pt x="984" y="2757"/>
                    <a:pt x="977" y="2757"/>
                  </a:cubicBezTo>
                  <a:cubicBezTo>
                    <a:pt x="679" y="2793"/>
                    <a:pt x="1715" y="3448"/>
                    <a:pt x="1715" y="3448"/>
                  </a:cubicBezTo>
                  <a:cubicBezTo>
                    <a:pt x="1715" y="3448"/>
                    <a:pt x="1407" y="3371"/>
                    <a:pt x="1080" y="3371"/>
                  </a:cubicBezTo>
                  <a:cubicBezTo>
                    <a:pt x="862" y="3371"/>
                    <a:pt x="637" y="3405"/>
                    <a:pt x="489" y="3519"/>
                  </a:cubicBezTo>
                  <a:cubicBezTo>
                    <a:pt x="298" y="3662"/>
                    <a:pt x="605" y="3698"/>
                    <a:pt x="959" y="3698"/>
                  </a:cubicBezTo>
                  <a:cubicBezTo>
                    <a:pt x="1313" y="3698"/>
                    <a:pt x="1715" y="3662"/>
                    <a:pt x="1715" y="3662"/>
                  </a:cubicBezTo>
                  <a:lnTo>
                    <a:pt x="1715" y="3662"/>
                  </a:lnTo>
                  <a:cubicBezTo>
                    <a:pt x="1715" y="3662"/>
                    <a:pt x="501" y="3805"/>
                    <a:pt x="251" y="4281"/>
                  </a:cubicBezTo>
                  <a:cubicBezTo>
                    <a:pt x="1" y="4757"/>
                    <a:pt x="477" y="7532"/>
                    <a:pt x="477" y="7532"/>
                  </a:cubicBezTo>
                  <a:lnTo>
                    <a:pt x="727" y="7555"/>
                  </a:lnTo>
                  <a:lnTo>
                    <a:pt x="906" y="8960"/>
                  </a:lnTo>
                  <a:cubicBezTo>
                    <a:pt x="906" y="8960"/>
                    <a:pt x="2608" y="8044"/>
                    <a:pt x="3037" y="5591"/>
                  </a:cubicBezTo>
                  <a:cubicBezTo>
                    <a:pt x="3037" y="5591"/>
                    <a:pt x="3125" y="5613"/>
                    <a:pt x="3276" y="5613"/>
                  </a:cubicBezTo>
                  <a:cubicBezTo>
                    <a:pt x="3655" y="5613"/>
                    <a:pt x="4430" y="5473"/>
                    <a:pt x="5180" y="4484"/>
                  </a:cubicBezTo>
                  <a:cubicBezTo>
                    <a:pt x="5180" y="4484"/>
                    <a:pt x="8223" y="5688"/>
                    <a:pt x="11056" y="5688"/>
                  </a:cubicBezTo>
                  <a:cubicBezTo>
                    <a:pt x="12596" y="5688"/>
                    <a:pt x="14074" y="5332"/>
                    <a:pt x="14967" y="4234"/>
                  </a:cubicBezTo>
                  <a:cubicBezTo>
                    <a:pt x="14967" y="4234"/>
                    <a:pt x="14169" y="1995"/>
                    <a:pt x="10490" y="436"/>
                  </a:cubicBezTo>
                  <a:cubicBezTo>
                    <a:pt x="9769" y="130"/>
                    <a:pt x="8991" y="1"/>
                    <a:pt x="82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0"/>
            <p:cNvSpPr/>
            <p:nvPr/>
          </p:nvSpPr>
          <p:spPr>
            <a:xfrm flipH="1">
              <a:off x="6656694" y="2960324"/>
              <a:ext cx="70914" cy="49747"/>
            </a:xfrm>
            <a:custGeom>
              <a:avLst/>
              <a:gdLst/>
              <a:ahLst/>
              <a:cxnLst/>
              <a:rect l="l" t="t" r="r" b="b"/>
              <a:pathLst>
                <a:path w="1846" h="1295" extrusionOk="0">
                  <a:moveTo>
                    <a:pt x="0" y="0"/>
                  </a:moveTo>
                  <a:cubicBezTo>
                    <a:pt x="0" y="1"/>
                    <a:pt x="303" y="1295"/>
                    <a:pt x="872" y="1295"/>
                  </a:cubicBezTo>
                  <a:cubicBezTo>
                    <a:pt x="1139" y="1295"/>
                    <a:pt x="1465" y="1009"/>
                    <a:pt x="1846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0"/>
            <p:cNvSpPr/>
            <p:nvPr/>
          </p:nvSpPr>
          <p:spPr>
            <a:xfrm flipH="1">
              <a:off x="6542794" y="3282328"/>
              <a:ext cx="226917" cy="81440"/>
            </a:xfrm>
            <a:custGeom>
              <a:avLst/>
              <a:gdLst/>
              <a:ahLst/>
              <a:cxnLst/>
              <a:rect l="l" t="t" r="r" b="b"/>
              <a:pathLst>
                <a:path w="5907" h="2120" extrusionOk="0">
                  <a:moveTo>
                    <a:pt x="1" y="1215"/>
                  </a:moveTo>
                  <a:lnTo>
                    <a:pt x="644" y="1989"/>
                  </a:lnTo>
                  <a:lnTo>
                    <a:pt x="2906" y="203"/>
                  </a:lnTo>
                  <a:lnTo>
                    <a:pt x="5120" y="2120"/>
                  </a:lnTo>
                  <a:lnTo>
                    <a:pt x="5906" y="1155"/>
                  </a:lnTo>
                  <a:lnTo>
                    <a:pt x="2870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0"/>
            <p:cNvSpPr/>
            <p:nvPr/>
          </p:nvSpPr>
          <p:spPr>
            <a:xfrm flipH="1">
              <a:off x="6651199" y="3326237"/>
              <a:ext cx="15136" cy="14675"/>
            </a:xfrm>
            <a:custGeom>
              <a:avLst/>
              <a:gdLst/>
              <a:ahLst/>
              <a:cxnLst/>
              <a:rect l="l" t="t" r="r" b="b"/>
              <a:pathLst>
                <a:path w="394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cubicBezTo>
                    <a:pt x="298" y="381"/>
                    <a:pt x="394" y="298"/>
                    <a:pt x="394" y="191"/>
                  </a:cubicBezTo>
                  <a:cubicBezTo>
                    <a:pt x="394" y="84"/>
                    <a:pt x="310" y="0"/>
                    <a:pt x="191" y="0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0"/>
            <p:cNvSpPr/>
            <p:nvPr/>
          </p:nvSpPr>
          <p:spPr>
            <a:xfrm flipH="1">
              <a:off x="6650738" y="3446057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1"/>
                  </a:moveTo>
                  <a:cubicBezTo>
                    <a:pt x="96" y="1"/>
                    <a:pt x="1" y="96"/>
                    <a:pt x="1" y="203"/>
                  </a:cubicBezTo>
                  <a:cubicBezTo>
                    <a:pt x="1" y="299"/>
                    <a:pt x="96" y="394"/>
                    <a:pt x="203" y="394"/>
                  </a:cubicBezTo>
                  <a:cubicBezTo>
                    <a:pt x="298" y="394"/>
                    <a:pt x="393" y="299"/>
                    <a:pt x="393" y="203"/>
                  </a:cubicBezTo>
                  <a:cubicBezTo>
                    <a:pt x="393" y="96"/>
                    <a:pt x="322" y="1"/>
                    <a:pt x="203" y="1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0"/>
            <p:cNvSpPr/>
            <p:nvPr/>
          </p:nvSpPr>
          <p:spPr>
            <a:xfrm flipH="1">
              <a:off x="6650277" y="3594727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0"/>
                  </a:moveTo>
                  <a:cubicBezTo>
                    <a:pt x="96" y="0"/>
                    <a:pt x="0" y="96"/>
                    <a:pt x="0" y="203"/>
                  </a:cubicBezTo>
                  <a:cubicBezTo>
                    <a:pt x="0" y="298"/>
                    <a:pt x="96" y="393"/>
                    <a:pt x="203" y="393"/>
                  </a:cubicBezTo>
                  <a:cubicBezTo>
                    <a:pt x="310" y="393"/>
                    <a:pt x="393" y="298"/>
                    <a:pt x="393" y="203"/>
                  </a:cubicBezTo>
                  <a:cubicBezTo>
                    <a:pt x="393" y="96"/>
                    <a:pt x="322" y="24"/>
                    <a:pt x="203" y="0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0"/>
            <p:cNvSpPr/>
            <p:nvPr/>
          </p:nvSpPr>
          <p:spPr>
            <a:xfrm flipH="1">
              <a:off x="6648894" y="3729184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191" y="1"/>
                  </a:moveTo>
                  <a:cubicBezTo>
                    <a:pt x="83" y="1"/>
                    <a:pt x="0" y="96"/>
                    <a:pt x="0" y="191"/>
                  </a:cubicBezTo>
                  <a:cubicBezTo>
                    <a:pt x="0" y="298"/>
                    <a:pt x="83" y="394"/>
                    <a:pt x="191" y="394"/>
                  </a:cubicBezTo>
                  <a:cubicBezTo>
                    <a:pt x="298" y="394"/>
                    <a:pt x="393" y="298"/>
                    <a:pt x="393" y="191"/>
                  </a:cubicBezTo>
                  <a:cubicBezTo>
                    <a:pt x="393" y="96"/>
                    <a:pt x="298" y="1"/>
                    <a:pt x="191" y="1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0"/>
            <p:cNvSpPr/>
            <p:nvPr/>
          </p:nvSpPr>
          <p:spPr>
            <a:xfrm flipH="1">
              <a:off x="6648471" y="3863679"/>
              <a:ext cx="15097" cy="14675"/>
            </a:xfrm>
            <a:custGeom>
              <a:avLst/>
              <a:gdLst/>
              <a:ahLst/>
              <a:cxnLst/>
              <a:rect l="l" t="t" r="r" b="b"/>
              <a:pathLst>
                <a:path w="393" h="382" extrusionOk="0">
                  <a:moveTo>
                    <a:pt x="202" y="0"/>
                  </a:moveTo>
                  <a:cubicBezTo>
                    <a:pt x="95" y="0"/>
                    <a:pt x="0" y="84"/>
                    <a:pt x="0" y="191"/>
                  </a:cubicBezTo>
                  <a:cubicBezTo>
                    <a:pt x="0" y="298"/>
                    <a:pt x="95" y="381"/>
                    <a:pt x="202" y="381"/>
                  </a:cubicBezTo>
                  <a:cubicBezTo>
                    <a:pt x="298" y="381"/>
                    <a:pt x="393" y="298"/>
                    <a:pt x="393" y="191"/>
                  </a:cubicBezTo>
                  <a:cubicBezTo>
                    <a:pt x="393" y="84"/>
                    <a:pt x="298" y="12"/>
                    <a:pt x="202" y="0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0"/>
            <p:cNvSpPr/>
            <p:nvPr/>
          </p:nvSpPr>
          <p:spPr>
            <a:xfrm flipH="1">
              <a:off x="6270193" y="3331270"/>
              <a:ext cx="188925" cy="136796"/>
            </a:xfrm>
            <a:custGeom>
              <a:avLst/>
              <a:gdLst/>
              <a:ahLst/>
              <a:cxnLst/>
              <a:rect l="l" t="t" r="r" b="b"/>
              <a:pathLst>
                <a:path w="4918" h="3561" extrusionOk="0">
                  <a:moveTo>
                    <a:pt x="2074" y="0"/>
                  </a:moveTo>
                  <a:cubicBezTo>
                    <a:pt x="1346" y="0"/>
                    <a:pt x="599" y="24"/>
                    <a:pt x="0" y="96"/>
                  </a:cubicBezTo>
                  <a:lnTo>
                    <a:pt x="179" y="3346"/>
                  </a:lnTo>
                  <a:lnTo>
                    <a:pt x="4417" y="3560"/>
                  </a:lnTo>
                  <a:cubicBezTo>
                    <a:pt x="4417" y="3560"/>
                    <a:pt x="4894" y="1596"/>
                    <a:pt x="4917" y="96"/>
                  </a:cubicBezTo>
                  <a:cubicBezTo>
                    <a:pt x="4917" y="96"/>
                    <a:pt x="3531" y="0"/>
                    <a:pt x="2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0"/>
            <p:cNvSpPr/>
            <p:nvPr/>
          </p:nvSpPr>
          <p:spPr>
            <a:xfrm flipH="1">
              <a:off x="6805794" y="3838324"/>
              <a:ext cx="370974" cy="993642"/>
            </a:xfrm>
            <a:custGeom>
              <a:avLst/>
              <a:gdLst/>
              <a:ahLst/>
              <a:cxnLst/>
              <a:rect l="l" t="t" r="r" b="b"/>
              <a:pathLst>
                <a:path w="9657" h="25866" extrusionOk="0">
                  <a:moveTo>
                    <a:pt x="4239" y="0"/>
                  </a:moveTo>
                  <a:cubicBezTo>
                    <a:pt x="4117" y="0"/>
                    <a:pt x="3994" y="6"/>
                    <a:pt x="3870" y="17"/>
                  </a:cubicBezTo>
                  <a:cubicBezTo>
                    <a:pt x="1655" y="208"/>
                    <a:pt x="0" y="2172"/>
                    <a:pt x="203" y="4399"/>
                  </a:cubicBezTo>
                  <a:lnTo>
                    <a:pt x="3513" y="25866"/>
                  </a:lnTo>
                  <a:lnTo>
                    <a:pt x="9656" y="25330"/>
                  </a:lnTo>
                  <a:lnTo>
                    <a:pt x="8239" y="3684"/>
                  </a:lnTo>
                  <a:cubicBezTo>
                    <a:pt x="8060" y="1582"/>
                    <a:pt x="6298" y="0"/>
                    <a:pt x="4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0"/>
            <p:cNvSpPr/>
            <p:nvPr/>
          </p:nvSpPr>
          <p:spPr>
            <a:xfrm flipH="1">
              <a:off x="6835981" y="3984420"/>
              <a:ext cx="55394" cy="803181"/>
            </a:xfrm>
            <a:custGeom>
              <a:avLst/>
              <a:gdLst/>
              <a:ahLst/>
              <a:cxnLst/>
              <a:rect l="l" t="t" r="r" b="b"/>
              <a:pathLst>
                <a:path w="1442" h="20908" fill="none" extrusionOk="0">
                  <a:moveTo>
                    <a:pt x="1" y="1"/>
                  </a:moveTo>
                  <a:lnTo>
                    <a:pt x="1441" y="20908"/>
                  </a:lnTo>
                </a:path>
              </a:pathLst>
            </a:custGeom>
            <a:solidFill>
              <a:schemeClr val="dk2"/>
            </a:solidFill>
            <a:ln w="3875" cap="flat" cmpd="sng">
              <a:solidFill>
                <a:srgbClr val="5F5F6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0"/>
            <p:cNvSpPr/>
            <p:nvPr/>
          </p:nvSpPr>
          <p:spPr>
            <a:xfrm flipH="1">
              <a:off x="6785665" y="4811365"/>
              <a:ext cx="384726" cy="132685"/>
            </a:xfrm>
            <a:custGeom>
              <a:avLst/>
              <a:gdLst/>
              <a:ahLst/>
              <a:cxnLst/>
              <a:rect l="l" t="t" r="r" b="b"/>
              <a:pathLst>
                <a:path w="10015" h="3454" extrusionOk="0">
                  <a:moveTo>
                    <a:pt x="9478" y="1"/>
                  </a:moveTo>
                  <a:lnTo>
                    <a:pt x="3311" y="537"/>
                  </a:lnTo>
                  <a:cubicBezTo>
                    <a:pt x="3311" y="537"/>
                    <a:pt x="1942" y="2216"/>
                    <a:pt x="1" y="2894"/>
                  </a:cubicBezTo>
                  <a:lnTo>
                    <a:pt x="251" y="3454"/>
                  </a:lnTo>
                  <a:lnTo>
                    <a:pt x="10014" y="3454"/>
                  </a:lnTo>
                  <a:cubicBezTo>
                    <a:pt x="10014" y="3454"/>
                    <a:pt x="9847" y="2120"/>
                    <a:pt x="94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0"/>
            <p:cNvSpPr/>
            <p:nvPr/>
          </p:nvSpPr>
          <p:spPr>
            <a:xfrm flipH="1">
              <a:off x="6785242" y="4933490"/>
              <a:ext cx="380116" cy="10564"/>
            </a:xfrm>
            <a:custGeom>
              <a:avLst/>
              <a:gdLst/>
              <a:ahLst/>
              <a:cxnLst/>
              <a:rect l="l" t="t" r="r" b="b"/>
              <a:pathLst>
                <a:path w="9895" h="275" extrusionOk="0">
                  <a:moveTo>
                    <a:pt x="1" y="1"/>
                  </a:moveTo>
                  <a:lnTo>
                    <a:pt x="120" y="275"/>
                  </a:lnTo>
                  <a:lnTo>
                    <a:pt x="9895" y="275"/>
                  </a:lnTo>
                  <a:lnTo>
                    <a:pt x="9883" y="6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0"/>
            <p:cNvSpPr/>
            <p:nvPr/>
          </p:nvSpPr>
          <p:spPr>
            <a:xfrm flipH="1">
              <a:off x="6136203" y="3838324"/>
              <a:ext cx="370974" cy="993642"/>
            </a:xfrm>
            <a:custGeom>
              <a:avLst/>
              <a:gdLst/>
              <a:ahLst/>
              <a:cxnLst/>
              <a:rect l="l" t="t" r="r" b="b"/>
              <a:pathLst>
                <a:path w="9657" h="25866" extrusionOk="0">
                  <a:moveTo>
                    <a:pt x="5419" y="0"/>
                  </a:moveTo>
                  <a:cubicBezTo>
                    <a:pt x="3359" y="0"/>
                    <a:pt x="1597" y="1582"/>
                    <a:pt x="1406" y="3684"/>
                  </a:cubicBezTo>
                  <a:lnTo>
                    <a:pt x="1" y="25330"/>
                  </a:lnTo>
                  <a:lnTo>
                    <a:pt x="6145" y="25866"/>
                  </a:lnTo>
                  <a:lnTo>
                    <a:pt x="9443" y="4399"/>
                  </a:lnTo>
                  <a:cubicBezTo>
                    <a:pt x="9657" y="2172"/>
                    <a:pt x="8002" y="208"/>
                    <a:pt x="5787" y="17"/>
                  </a:cubicBezTo>
                  <a:cubicBezTo>
                    <a:pt x="5664" y="6"/>
                    <a:pt x="5541" y="0"/>
                    <a:pt x="5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0"/>
            <p:cNvSpPr/>
            <p:nvPr/>
          </p:nvSpPr>
          <p:spPr>
            <a:xfrm flipH="1">
              <a:off x="6422048" y="3984420"/>
              <a:ext cx="55855" cy="803181"/>
            </a:xfrm>
            <a:custGeom>
              <a:avLst/>
              <a:gdLst/>
              <a:ahLst/>
              <a:cxnLst/>
              <a:rect l="l" t="t" r="r" b="b"/>
              <a:pathLst>
                <a:path w="1454" h="20908" fill="none" extrusionOk="0">
                  <a:moveTo>
                    <a:pt x="1454" y="1"/>
                  </a:moveTo>
                  <a:lnTo>
                    <a:pt x="1" y="20908"/>
                  </a:lnTo>
                </a:path>
              </a:pathLst>
            </a:custGeom>
            <a:solidFill>
              <a:schemeClr val="dk2"/>
            </a:solidFill>
            <a:ln w="3875" cap="flat" cmpd="sng">
              <a:solidFill>
                <a:srgbClr val="5F5F6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0"/>
            <p:cNvSpPr/>
            <p:nvPr/>
          </p:nvSpPr>
          <p:spPr>
            <a:xfrm flipH="1">
              <a:off x="6143041" y="4811365"/>
              <a:ext cx="384688" cy="132685"/>
            </a:xfrm>
            <a:custGeom>
              <a:avLst/>
              <a:gdLst/>
              <a:ahLst/>
              <a:cxnLst/>
              <a:rect l="l" t="t" r="r" b="b"/>
              <a:pathLst>
                <a:path w="10014" h="3454" extrusionOk="0">
                  <a:moveTo>
                    <a:pt x="536" y="1"/>
                  </a:moveTo>
                  <a:cubicBezTo>
                    <a:pt x="155" y="2120"/>
                    <a:pt x="0" y="3454"/>
                    <a:pt x="0" y="3454"/>
                  </a:cubicBezTo>
                  <a:lnTo>
                    <a:pt x="9763" y="3454"/>
                  </a:lnTo>
                  <a:lnTo>
                    <a:pt x="10013" y="2894"/>
                  </a:lnTo>
                  <a:cubicBezTo>
                    <a:pt x="8061" y="2216"/>
                    <a:pt x="6692" y="537"/>
                    <a:pt x="6692" y="537"/>
                  </a:cubicBezTo>
                  <a:lnTo>
                    <a:pt x="53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0"/>
            <p:cNvSpPr/>
            <p:nvPr/>
          </p:nvSpPr>
          <p:spPr>
            <a:xfrm flipH="1">
              <a:off x="6148073" y="4933490"/>
              <a:ext cx="379655" cy="10564"/>
            </a:xfrm>
            <a:custGeom>
              <a:avLst/>
              <a:gdLst/>
              <a:ahLst/>
              <a:cxnLst/>
              <a:rect l="l" t="t" r="r" b="b"/>
              <a:pathLst>
                <a:path w="9883" h="275" extrusionOk="0">
                  <a:moveTo>
                    <a:pt x="9882" y="1"/>
                  </a:moveTo>
                  <a:lnTo>
                    <a:pt x="12" y="60"/>
                  </a:lnTo>
                  <a:lnTo>
                    <a:pt x="0" y="275"/>
                  </a:lnTo>
                  <a:lnTo>
                    <a:pt x="9763" y="275"/>
                  </a:lnTo>
                  <a:lnTo>
                    <a:pt x="98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0"/>
            <p:cNvSpPr/>
            <p:nvPr/>
          </p:nvSpPr>
          <p:spPr>
            <a:xfrm flipH="1">
              <a:off x="6801220" y="4794001"/>
              <a:ext cx="260761" cy="37992"/>
            </a:xfrm>
            <a:custGeom>
              <a:avLst/>
              <a:gdLst/>
              <a:ahLst/>
              <a:cxnLst/>
              <a:rect l="l" t="t" r="r" b="b"/>
              <a:pathLst>
                <a:path w="6788" h="989" extrusionOk="0">
                  <a:moveTo>
                    <a:pt x="1" y="1"/>
                  </a:moveTo>
                  <a:lnTo>
                    <a:pt x="310" y="989"/>
                  </a:lnTo>
                  <a:lnTo>
                    <a:pt x="6787" y="453"/>
                  </a:lnTo>
                  <a:lnTo>
                    <a:pt x="67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0"/>
            <p:cNvSpPr/>
            <p:nvPr/>
          </p:nvSpPr>
          <p:spPr>
            <a:xfrm flipH="1">
              <a:off x="6252370" y="4794001"/>
              <a:ext cx="260723" cy="37992"/>
            </a:xfrm>
            <a:custGeom>
              <a:avLst/>
              <a:gdLst/>
              <a:ahLst/>
              <a:cxnLst/>
              <a:rect l="l" t="t" r="r" b="b"/>
              <a:pathLst>
                <a:path w="6787" h="989" extrusionOk="0">
                  <a:moveTo>
                    <a:pt x="0" y="1"/>
                  </a:moveTo>
                  <a:lnTo>
                    <a:pt x="0" y="453"/>
                  </a:lnTo>
                  <a:lnTo>
                    <a:pt x="6477" y="989"/>
                  </a:lnTo>
                  <a:lnTo>
                    <a:pt x="67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0"/>
            <p:cNvSpPr/>
            <p:nvPr/>
          </p:nvSpPr>
          <p:spPr>
            <a:xfrm flipH="1">
              <a:off x="7165330" y="3375679"/>
              <a:ext cx="381038" cy="145439"/>
            </a:xfrm>
            <a:custGeom>
              <a:avLst/>
              <a:gdLst/>
              <a:ahLst/>
              <a:cxnLst/>
              <a:rect l="l" t="t" r="r" b="b"/>
              <a:pathLst>
                <a:path w="9919" h="3786" extrusionOk="0">
                  <a:moveTo>
                    <a:pt x="3795" y="0"/>
                  </a:moveTo>
                  <a:cubicBezTo>
                    <a:pt x="3106" y="0"/>
                    <a:pt x="2447" y="130"/>
                    <a:pt x="1894" y="452"/>
                  </a:cubicBezTo>
                  <a:cubicBezTo>
                    <a:pt x="1" y="1559"/>
                    <a:pt x="203" y="3786"/>
                    <a:pt x="203" y="3786"/>
                  </a:cubicBezTo>
                  <a:lnTo>
                    <a:pt x="9919" y="3786"/>
                  </a:lnTo>
                  <a:cubicBezTo>
                    <a:pt x="9919" y="3786"/>
                    <a:pt x="9455" y="2273"/>
                    <a:pt x="8181" y="1380"/>
                  </a:cubicBezTo>
                  <a:cubicBezTo>
                    <a:pt x="7272" y="750"/>
                    <a:pt x="5450" y="0"/>
                    <a:pt x="37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0"/>
            <p:cNvSpPr/>
            <p:nvPr/>
          </p:nvSpPr>
          <p:spPr>
            <a:xfrm flipH="1">
              <a:off x="7318990" y="3353205"/>
              <a:ext cx="226456" cy="167912"/>
            </a:xfrm>
            <a:custGeom>
              <a:avLst/>
              <a:gdLst/>
              <a:ahLst/>
              <a:cxnLst/>
              <a:rect l="l" t="t" r="r" b="b"/>
              <a:pathLst>
                <a:path w="5895" h="4371" extrusionOk="0">
                  <a:moveTo>
                    <a:pt x="179" y="4371"/>
                  </a:moveTo>
                  <a:lnTo>
                    <a:pt x="5894" y="4371"/>
                  </a:lnTo>
                  <a:cubicBezTo>
                    <a:pt x="4978" y="1"/>
                    <a:pt x="1870" y="1037"/>
                    <a:pt x="1870" y="1037"/>
                  </a:cubicBezTo>
                  <a:lnTo>
                    <a:pt x="1870" y="1037"/>
                  </a:lnTo>
                  <a:cubicBezTo>
                    <a:pt x="1" y="2144"/>
                    <a:pt x="179" y="4371"/>
                    <a:pt x="179" y="437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0"/>
            <p:cNvSpPr/>
            <p:nvPr/>
          </p:nvSpPr>
          <p:spPr>
            <a:xfrm flipH="1">
              <a:off x="7345191" y="3408025"/>
              <a:ext cx="261990" cy="113094"/>
            </a:xfrm>
            <a:custGeom>
              <a:avLst/>
              <a:gdLst/>
              <a:ahLst/>
              <a:cxnLst/>
              <a:rect l="l" t="t" r="r" b="b"/>
              <a:pathLst>
                <a:path w="6820" h="2944" extrusionOk="0">
                  <a:moveTo>
                    <a:pt x="3772" y="1"/>
                  </a:moveTo>
                  <a:cubicBezTo>
                    <a:pt x="3730" y="1"/>
                    <a:pt x="3687" y="2"/>
                    <a:pt x="3644" y="3"/>
                  </a:cubicBezTo>
                  <a:cubicBezTo>
                    <a:pt x="477" y="74"/>
                    <a:pt x="0" y="2944"/>
                    <a:pt x="0" y="2944"/>
                  </a:cubicBezTo>
                  <a:lnTo>
                    <a:pt x="6704" y="2944"/>
                  </a:lnTo>
                  <a:cubicBezTo>
                    <a:pt x="6704" y="2944"/>
                    <a:pt x="6820" y="1"/>
                    <a:pt x="3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0"/>
            <p:cNvSpPr/>
            <p:nvPr/>
          </p:nvSpPr>
          <p:spPr>
            <a:xfrm flipH="1">
              <a:off x="7334434" y="3393389"/>
              <a:ext cx="232949" cy="122659"/>
            </a:xfrm>
            <a:custGeom>
              <a:avLst/>
              <a:gdLst/>
              <a:ahLst/>
              <a:cxnLst/>
              <a:rect l="l" t="t" r="r" b="b"/>
              <a:pathLst>
                <a:path w="6064" h="3193" extrusionOk="0">
                  <a:moveTo>
                    <a:pt x="2811" y="1"/>
                  </a:moveTo>
                  <a:cubicBezTo>
                    <a:pt x="1098" y="1"/>
                    <a:pt x="0" y="1396"/>
                    <a:pt x="0" y="1396"/>
                  </a:cubicBezTo>
                  <a:cubicBezTo>
                    <a:pt x="941" y="634"/>
                    <a:pt x="2215" y="467"/>
                    <a:pt x="2215" y="467"/>
                  </a:cubicBezTo>
                  <a:lnTo>
                    <a:pt x="2215" y="467"/>
                  </a:lnTo>
                  <a:cubicBezTo>
                    <a:pt x="2215" y="467"/>
                    <a:pt x="1012" y="2301"/>
                    <a:pt x="1679" y="2312"/>
                  </a:cubicBezTo>
                  <a:cubicBezTo>
                    <a:pt x="1682" y="2313"/>
                    <a:pt x="1685" y="2313"/>
                    <a:pt x="1688" y="2313"/>
                  </a:cubicBezTo>
                  <a:cubicBezTo>
                    <a:pt x="2367" y="2313"/>
                    <a:pt x="3489" y="943"/>
                    <a:pt x="3489" y="943"/>
                  </a:cubicBezTo>
                  <a:cubicBezTo>
                    <a:pt x="4048" y="1193"/>
                    <a:pt x="4453" y="1729"/>
                    <a:pt x="4453" y="1729"/>
                  </a:cubicBezTo>
                  <a:cubicBezTo>
                    <a:pt x="4453" y="1729"/>
                    <a:pt x="2989" y="2598"/>
                    <a:pt x="3405" y="3003"/>
                  </a:cubicBezTo>
                  <a:cubicBezTo>
                    <a:pt x="3547" y="3129"/>
                    <a:pt x="3908" y="3192"/>
                    <a:pt x="4314" y="3192"/>
                  </a:cubicBezTo>
                  <a:cubicBezTo>
                    <a:pt x="5102" y="3192"/>
                    <a:pt x="6063" y="2954"/>
                    <a:pt x="5953" y="2467"/>
                  </a:cubicBezTo>
                  <a:cubicBezTo>
                    <a:pt x="5787" y="1705"/>
                    <a:pt x="4691" y="62"/>
                    <a:pt x="2917" y="3"/>
                  </a:cubicBezTo>
                  <a:cubicBezTo>
                    <a:pt x="2882" y="1"/>
                    <a:pt x="2846" y="1"/>
                    <a:pt x="2811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0"/>
            <p:cNvSpPr/>
            <p:nvPr/>
          </p:nvSpPr>
          <p:spPr>
            <a:xfrm flipH="1">
              <a:off x="5705018" y="3415440"/>
              <a:ext cx="265601" cy="149588"/>
            </a:xfrm>
            <a:custGeom>
              <a:avLst/>
              <a:gdLst/>
              <a:ahLst/>
              <a:cxnLst/>
              <a:rect l="l" t="t" r="r" b="b"/>
              <a:pathLst>
                <a:path w="6914" h="3894" extrusionOk="0">
                  <a:moveTo>
                    <a:pt x="2657" y="1"/>
                  </a:moveTo>
                  <a:cubicBezTo>
                    <a:pt x="2326" y="1"/>
                    <a:pt x="2027" y="54"/>
                    <a:pt x="1786" y="179"/>
                  </a:cubicBezTo>
                  <a:cubicBezTo>
                    <a:pt x="321" y="929"/>
                    <a:pt x="0" y="2751"/>
                    <a:pt x="0" y="2751"/>
                  </a:cubicBezTo>
                  <a:lnTo>
                    <a:pt x="798" y="2762"/>
                  </a:lnTo>
                  <a:cubicBezTo>
                    <a:pt x="1155" y="2500"/>
                    <a:pt x="1881" y="1524"/>
                    <a:pt x="1881" y="1524"/>
                  </a:cubicBezTo>
                  <a:cubicBezTo>
                    <a:pt x="1881" y="1524"/>
                    <a:pt x="2179" y="3894"/>
                    <a:pt x="2584" y="3894"/>
                  </a:cubicBezTo>
                  <a:cubicBezTo>
                    <a:pt x="2848" y="3894"/>
                    <a:pt x="3064" y="2796"/>
                    <a:pt x="3177" y="2080"/>
                  </a:cubicBezTo>
                  <a:lnTo>
                    <a:pt x="3177" y="2080"/>
                  </a:lnTo>
                  <a:cubicBezTo>
                    <a:pt x="3121" y="2666"/>
                    <a:pt x="3123" y="3467"/>
                    <a:pt x="3559" y="3467"/>
                  </a:cubicBezTo>
                  <a:cubicBezTo>
                    <a:pt x="3571" y="3467"/>
                    <a:pt x="3583" y="3466"/>
                    <a:pt x="3596" y="3465"/>
                  </a:cubicBezTo>
                  <a:cubicBezTo>
                    <a:pt x="4322" y="3393"/>
                    <a:pt x="4132" y="1489"/>
                    <a:pt x="4131" y="1488"/>
                  </a:cubicBezTo>
                  <a:lnTo>
                    <a:pt x="4131" y="1488"/>
                  </a:lnTo>
                  <a:cubicBezTo>
                    <a:pt x="4132" y="1489"/>
                    <a:pt x="4702" y="3702"/>
                    <a:pt x="5325" y="3702"/>
                  </a:cubicBezTo>
                  <a:cubicBezTo>
                    <a:pt x="5387" y="3702"/>
                    <a:pt x="5450" y="3680"/>
                    <a:pt x="5513" y="3632"/>
                  </a:cubicBezTo>
                  <a:cubicBezTo>
                    <a:pt x="6191" y="3096"/>
                    <a:pt x="4822" y="1036"/>
                    <a:pt x="4822" y="1036"/>
                  </a:cubicBezTo>
                  <a:lnTo>
                    <a:pt x="4822" y="1036"/>
                  </a:lnTo>
                  <a:cubicBezTo>
                    <a:pt x="4822" y="1036"/>
                    <a:pt x="6294" y="2006"/>
                    <a:pt x="6764" y="2006"/>
                  </a:cubicBezTo>
                  <a:cubicBezTo>
                    <a:pt x="6859" y="2006"/>
                    <a:pt x="6914" y="1966"/>
                    <a:pt x="6906" y="1869"/>
                  </a:cubicBezTo>
                  <a:cubicBezTo>
                    <a:pt x="6876" y="1401"/>
                    <a:pt x="4347" y="1"/>
                    <a:pt x="2657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0"/>
            <p:cNvSpPr/>
            <p:nvPr/>
          </p:nvSpPr>
          <p:spPr>
            <a:xfrm flipH="1">
              <a:off x="5553010" y="3489506"/>
              <a:ext cx="429518" cy="31616"/>
            </a:xfrm>
            <a:custGeom>
              <a:avLst/>
              <a:gdLst/>
              <a:ahLst/>
              <a:cxnLst/>
              <a:rect l="l" t="t" r="r" b="b"/>
              <a:pathLst>
                <a:path w="11181" h="823" extrusionOk="0">
                  <a:moveTo>
                    <a:pt x="2929" y="1"/>
                  </a:moveTo>
                  <a:lnTo>
                    <a:pt x="0" y="180"/>
                  </a:lnTo>
                  <a:lnTo>
                    <a:pt x="0" y="787"/>
                  </a:lnTo>
                  <a:lnTo>
                    <a:pt x="11180" y="823"/>
                  </a:lnTo>
                  <a:lnTo>
                    <a:pt x="11180" y="334"/>
                  </a:lnTo>
                  <a:lnTo>
                    <a:pt x="2929" y="1"/>
                  </a:lnTo>
                  <a:close/>
                </a:path>
              </a:pathLst>
            </a:custGeom>
            <a:solidFill>
              <a:srgbClr val="373D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0"/>
            <p:cNvSpPr/>
            <p:nvPr/>
          </p:nvSpPr>
          <p:spPr>
            <a:xfrm flipH="1">
              <a:off x="5553010" y="3489506"/>
              <a:ext cx="429518" cy="31616"/>
            </a:xfrm>
            <a:custGeom>
              <a:avLst/>
              <a:gdLst/>
              <a:ahLst/>
              <a:cxnLst/>
              <a:rect l="l" t="t" r="r" b="b"/>
              <a:pathLst>
                <a:path w="11181" h="823" extrusionOk="0">
                  <a:moveTo>
                    <a:pt x="0" y="787"/>
                  </a:moveTo>
                  <a:lnTo>
                    <a:pt x="0" y="180"/>
                  </a:lnTo>
                  <a:lnTo>
                    <a:pt x="2929" y="1"/>
                  </a:lnTo>
                  <a:lnTo>
                    <a:pt x="11180" y="334"/>
                  </a:lnTo>
                  <a:lnTo>
                    <a:pt x="11180" y="823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0"/>
            <p:cNvSpPr/>
            <p:nvPr/>
          </p:nvSpPr>
          <p:spPr>
            <a:xfrm flipH="1">
              <a:off x="5553007" y="3489506"/>
              <a:ext cx="317001" cy="31616"/>
            </a:xfrm>
            <a:custGeom>
              <a:avLst/>
              <a:gdLst/>
              <a:ahLst/>
              <a:cxnLst/>
              <a:rect l="l" t="t" r="r" b="b"/>
              <a:pathLst>
                <a:path w="8252" h="823" extrusionOk="0">
                  <a:moveTo>
                    <a:pt x="0" y="1"/>
                  </a:moveTo>
                  <a:lnTo>
                    <a:pt x="0" y="787"/>
                  </a:lnTo>
                  <a:lnTo>
                    <a:pt x="8251" y="823"/>
                  </a:lnTo>
                  <a:lnTo>
                    <a:pt x="8251" y="3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0"/>
            <p:cNvSpPr/>
            <p:nvPr/>
          </p:nvSpPr>
          <p:spPr>
            <a:xfrm flipH="1">
              <a:off x="6323245" y="2805738"/>
              <a:ext cx="166990" cy="238788"/>
            </a:xfrm>
            <a:custGeom>
              <a:avLst/>
              <a:gdLst/>
              <a:ahLst/>
              <a:cxnLst/>
              <a:rect l="l" t="t" r="r" b="b"/>
              <a:pathLst>
                <a:path w="4347" h="6216" extrusionOk="0">
                  <a:moveTo>
                    <a:pt x="3751" y="0"/>
                  </a:moveTo>
                  <a:lnTo>
                    <a:pt x="1" y="179"/>
                  </a:lnTo>
                  <a:lnTo>
                    <a:pt x="703" y="6215"/>
                  </a:lnTo>
                  <a:cubicBezTo>
                    <a:pt x="1465" y="5453"/>
                    <a:pt x="1965" y="4465"/>
                    <a:pt x="2132" y="3262"/>
                  </a:cubicBezTo>
                  <a:cubicBezTo>
                    <a:pt x="2239" y="3274"/>
                    <a:pt x="2334" y="3298"/>
                    <a:pt x="2453" y="3298"/>
                  </a:cubicBezTo>
                  <a:cubicBezTo>
                    <a:pt x="3513" y="3274"/>
                    <a:pt x="4346" y="2429"/>
                    <a:pt x="4346" y="1369"/>
                  </a:cubicBezTo>
                  <a:cubicBezTo>
                    <a:pt x="4346" y="834"/>
                    <a:pt x="4108" y="345"/>
                    <a:pt x="3751" y="0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0"/>
            <p:cNvSpPr/>
            <p:nvPr/>
          </p:nvSpPr>
          <p:spPr>
            <a:xfrm flipH="1">
              <a:off x="5813746" y="3113988"/>
              <a:ext cx="641723" cy="334403"/>
            </a:xfrm>
            <a:custGeom>
              <a:avLst/>
              <a:gdLst/>
              <a:ahLst/>
              <a:cxnLst/>
              <a:rect l="l" t="t" r="r" b="b"/>
              <a:pathLst>
                <a:path w="16705" h="8705" extrusionOk="0">
                  <a:moveTo>
                    <a:pt x="0" y="1"/>
                  </a:moveTo>
                  <a:lnTo>
                    <a:pt x="1036" y="8704"/>
                  </a:lnTo>
                  <a:lnTo>
                    <a:pt x="16705" y="7966"/>
                  </a:lnTo>
                  <a:cubicBezTo>
                    <a:pt x="16479" y="7692"/>
                    <a:pt x="16217" y="7454"/>
                    <a:pt x="15871" y="7264"/>
                  </a:cubicBezTo>
                  <a:cubicBezTo>
                    <a:pt x="15321" y="6940"/>
                    <a:pt x="14664" y="6809"/>
                    <a:pt x="13978" y="6809"/>
                  </a:cubicBezTo>
                  <a:cubicBezTo>
                    <a:pt x="12673" y="6809"/>
                    <a:pt x="11263" y="7280"/>
                    <a:pt x="10287" y="7788"/>
                  </a:cubicBezTo>
                  <a:cubicBezTo>
                    <a:pt x="9704" y="5192"/>
                    <a:pt x="8918" y="2489"/>
                    <a:pt x="8501" y="2037"/>
                  </a:cubicBezTo>
                  <a:cubicBezTo>
                    <a:pt x="7704" y="1192"/>
                    <a:pt x="6227" y="1025"/>
                    <a:pt x="6227" y="1025"/>
                  </a:cubicBezTo>
                  <a:cubicBezTo>
                    <a:pt x="4441" y="596"/>
                    <a:pt x="2179" y="299"/>
                    <a:pt x="119" y="96"/>
                  </a:cubicBezTo>
                  <a:cubicBezTo>
                    <a:pt x="96" y="61"/>
                    <a:pt x="48" y="37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0"/>
            <p:cNvSpPr/>
            <p:nvPr/>
          </p:nvSpPr>
          <p:spPr>
            <a:xfrm flipH="1">
              <a:off x="5678793" y="2806621"/>
              <a:ext cx="755200" cy="593742"/>
            </a:xfrm>
            <a:custGeom>
              <a:avLst/>
              <a:gdLst/>
              <a:ahLst/>
              <a:cxnLst/>
              <a:rect l="l" t="t" r="r" b="b"/>
              <a:pathLst>
                <a:path w="19659" h="15456" extrusionOk="0">
                  <a:moveTo>
                    <a:pt x="19658" y="1"/>
                  </a:moveTo>
                  <a:lnTo>
                    <a:pt x="1" y="1156"/>
                  </a:lnTo>
                  <a:lnTo>
                    <a:pt x="1311" y="15455"/>
                  </a:lnTo>
                  <a:lnTo>
                    <a:pt x="17229" y="15455"/>
                  </a:lnTo>
                  <a:lnTo>
                    <a:pt x="196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0"/>
            <p:cNvSpPr/>
            <p:nvPr/>
          </p:nvSpPr>
          <p:spPr>
            <a:xfrm flipH="1">
              <a:off x="5717666" y="2836816"/>
              <a:ext cx="588249" cy="477998"/>
            </a:xfrm>
            <a:custGeom>
              <a:avLst/>
              <a:gdLst/>
              <a:ahLst/>
              <a:cxnLst/>
              <a:rect l="l" t="t" r="r" b="b"/>
              <a:pathLst>
                <a:path w="15313" h="12443" extrusionOk="0">
                  <a:moveTo>
                    <a:pt x="15253" y="1"/>
                  </a:moveTo>
                  <a:lnTo>
                    <a:pt x="13348" y="120"/>
                  </a:lnTo>
                  <a:lnTo>
                    <a:pt x="11431" y="239"/>
                  </a:lnTo>
                  <a:lnTo>
                    <a:pt x="7621" y="465"/>
                  </a:lnTo>
                  <a:lnTo>
                    <a:pt x="3811" y="703"/>
                  </a:lnTo>
                  <a:lnTo>
                    <a:pt x="1" y="953"/>
                  </a:lnTo>
                  <a:lnTo>
                    <a:pt x="1" y="953"/>
                  </a:lnTo>
                  <a:lnTo>
                    <a:pt x="3811" y="763"/>
                  </a:lnTo>
                  <a:lnTo>
                    <a:pt x="7621" y="537"/>
                  </a:lnTo>
                  <a:lnTo>
                    <a:pt x="11443" y="322"/>
                  </a:lnTo>
                  <a:lnTo>
                    <a:pt x="13348" y="227"/>
                  </a:lnTo>
                  <a:lnTo>
                    <a:pt x="15195" y="112"/>
                  </a:lnTo>
                  <a:lnTo>
                    <a:pt x="15195" y="112"/>
                  </a:lnTo>
                  <a:lnTo>
                    <a:pt x="14241" y="6240"/>
                  </a:lnTo>
                  <a:lnTo>
                    <a:pt x="13776" y="9347"/>
                  </a:lnTo>
                  <a:lnTo>
                    <a:pt x="13300" y="12443"/>
                  </a:lnTo>
                  <a:lnTo>
                    <a:pt x="13824" y="9347"/>
                  </a:lnTo>
                  <a:lnTo>
                    <a:pt x="14312" y="6252"/>
                  </a:lnTo>
                  <a:lnTo>
                    <a:pt x="15300" y="60"/>
                  </a:lnTo>
                  <a:lnTo>
                    <a:pt x="15312" y="1"/>
                  </a:lnTo>
                  <a:close/>
                </a:path>
              </a:pathLst>
            </a:custGeom>
            <a:solidFill>
              <a:srgbClr val="515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0"/>
            <p:cNvSpPr/>
            <p:nvPr/>
          </p:nvSpPr>
          <p:spPr>
            <a:xfrm flipH="1">
              <a:off x="5844817" y="3006078"/>
              <a:ext cx="362292" cy="284962"/>
            </a:xfrm>
            <a:custGeom>
              <a:avLst/>
              <a:gdLst/>
              <a:ahLst/>
              <a:cxnLst/>
              <a:rect l="l" t="t" r="r" b="b"/>
              <a:pathLst>
                <a:path w="9431" h="7418" extrusionOk="0">
                  <a:moveTo>
                    <a:pt x="9430" y="0"/>
                  </a:moveTo>
                  <a:lnTo>
                    <a:pt x="0" y="560"/>
                  </a:lnTo>
                  <a:lnTo>
                    <a:pt x="620" y="7418"/>
                  </a:lnTo>
                  <a:lnTo>
                    <a:pt x="8263" y="7418"/>
                  </a:lnTo>
                  <a:lnTo>
                    <a:pt x="94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0"/>
            <p:cNvSpPr/>
            <p:nvPr/>
          </p:nvSpPr>
          <p:spPr>
            <a:xfrm flipH="1">
              <a:off x="5888725" y="3027091"/>
              <a:ext cx="318384" cy="263949"/>
            </a:xfrm>
            <a:custGeom>
              <a:avLst/>
              <a:gdLst/>
              <a:ahLst/>
              <a:cxnLst/>
              <a:rect l="l" t="t" r="r" b="b"/>
              <a:pathLst>
                <a:path w="8288" h="6871" extrusionOk="0">
                  <a:moveTo>
                    <a:pt x="203" y="1"/>
                  </a:moveTo>
                  <a:lnTo>
                    <a:pt x="0" y="13"/>
                  </a:lnTo>
                  <a:lnTo>
                    <a:pt x="620" y="6871"/>
                  </a:lnTo>
                  <a:lnTo>
                    <a:pt x="8263" y="6871"/>
                  </a:lnTo>
                  <a:lnTo>
                    <a:pt x="8287" y="6728"/>
                  </a:lnTo>
                  <a:lnTo>
                    <a:pt x="834" y="672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0"/>
            <p:cNvSpPr/>
            <p:nvPr/>
          </p:nvSpPr>
          <p:spPr>
            <a:xfrm flipH="1">
              <a:off x="5767993" y="2850108"/>
              <a:ext cx="666001" cy="550256"/>
            </a:xfrm>
            <a:custGeom>
              <a:avLst/>
              <a:gdLst/>
              <a:ahLst/>
              <a:cxnLst/>
              <a:rect l="l" t="t" r="r" b="b"/>
              <a:pathLst>
                <a:path w="17337" h="14324" extrusionOk="0">
                  <a:moveTo>
                    <a:pt x="608" y="0"/>
                  </a:moveTo>
                  <a:lnTo>
                    <a:pt x="1" y="24"/>
                  </a:lnTo>
                  <a:lnTo>
                    <a:pt x="1311" y="14323"/>
                  </a:lnTo>
                  <a:lnTo>
                    <a:pt x="17229" y="14323"/>
                  </a:lnTo>
                  <a:lnTo>
                    <a:pt x="17336" y="13728"/>
                  </a:lnTo>
                  <a:lnTo>
                    <a:pt x="1870" y="1372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0"/>
            <p:cNvSpPr/>
            <p:nvPr/>
          </p:nvSpPr>
          <p:spPr>
            <a:xfrm flipH="1">
              <a:off x="5897442" y="3148294"/>
              <a:ext cx="204022" cy="371435"/>
            </a:xfrm>
            <a:custGeom>
              <a:avLst/>
              <a:gdLst/>
              <a:ahLst/>
              <a:cxnLst/>
              <a:rect l="l" t="t" r="r" b="b"/>
              <a:pathLst>
                <a:path w="5311" h="9669" extrusionOk="0">
                  <a:moveTo>
                    <a:pt x="4049" y="1"/>
                  </a:moveTo>
                  <a:lnTo>
                    <a:pt x="1" y="227"/>
                  </a:lnTo>
                  <a:lnTo>
                    <a:pt x="810" y="9669"/>
                  </a:lnTo>
                  <a:lnTo>
                    <a:pt x="5311" y="9669"/>
                  </a:lnTo>
                  <a:lnTo>
                    <a:pt x="40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0"/>
            <p:cNvSpPr/>
            <p:nvPr/>
          </p:nvSpPr>
          <p:spPr>
            <a:xfrm flipH="1">
              <a:off x="5897442" y="3156553"/>
              <a:ext cx="204022" cy="363175"/>
            </a:xfrm>
            <a:custGeom>
              <a:avLst/>
              <a:gdLst/>
              <a:ahLst/>
              <a:cxnLst/>
              <a:rect l="l" t="t" r="r" b="b"/>
              <a:pathLst>
                <a:path w="5311" h="9454" extrusionOk="0">
                  <a:moveTo>
                    <a:pt x="334" y="0"/>
                  </a:moveTo>
                  <a:lnTo>
                    <a:pt x="1" y="12"/>
                  </a:lnTo>
                  <a:lnTo>
                    <a:pt x="810" y="9454"/>
                  </a:lnTo>
                  <a:lnTo>
                    <a:pt x="5311" y="9454"/>
                  </a:lnTo>
                  <a:lnTo>
                    <a:pt x="5275" y="9180"/>
                  </a:lnTo>
                  <a:lnTo>
                    <a:pt x="1120" y="9180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515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0"/>
            <p:cNvSpPr/>
            <p:nvPr/>
          </p:nvSpPr>
          <p:spPr>
            <a:xfrm flipH="1">
              <a:off x="5902893" y="3148294"/>
              <a:ext cx="43063" cy="333020"/>
            </a:xfrm>
            <a:custGeom>
              <a:avLst/>
              <a:gdLst/>
              <a:ahLst/>
              <a:cxnLst/>
              <a:rect l="l" t="t" r="r" b="b"/>
              <a:pathLst>
                <a:path w="1121" h="8669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2"/>
                    <a:pt x="13" y="156"/>
                    <a:pt x="49" y="370"/>
                  </a:cubicBezTo>
                  <a:cubicBezTo>
                    <a:pt x="60" y="608"/>
                    <a:pt x="108" y="953"/>
                    <a:pt x="156" y="1358"/>
                  </a:cubicBezTo>
                  <a:cubicBezTo>
                    <a:pt x="191" y="1751"/>
                    <a:pt x="251" y="2227"/>
                    <a:pt x="311" y="2739"/>
                  </a:cubicBezTo>
                  <a:cubicBezTo>
                    <a:pt x="370" y="3251"/>
                    <a:pt x="430" y="3799"/>
                    <a:pt x="513" y="4335"/>
                  </a:cubicBezTo>
                  <a:cubicBezTo>
                    <a:pt x="584" y="4882"/>
                    <a:pt x="644" y="5418"/>
                    <a:pt x="715" y="5930"/>
                  </a:cubicBezTo>
                  <a:cubicBezTo>
                    <a:pt x="775" y="6430"/>
                    <a:pt x="846" y="6907"/>
                    <a:pt x="906" y="7311"/>
                  </a:cubicBezTo>
                  <a:cubicBezTo>
                    <a:pt x="965" y="7728"/>
                    <a:pt x="1025" y="8050"/>
                    <a:pt x="1061" y="8288"/>
                  </a:cubicBezTo>
                  <a:cubicBezTo>
                    <a:pt x="1108" y="8526"/>
                    <a:pt x="1120" y="8669"/>
                    <a:pt x="1120" y="8669"/>
                  </a:cubicBezTo>
                  <a:cubicBezTo>
                    <a:pt x="1120" y="8669"/>
                    <a:pt x="1108" y="8526"/>
                    <a:pt x="1073" y="8288"/>
                  </a:cubicBezTo>
                  <a:cubicBezTo>
                    <a:pt x="1049" y="8050"/>
                    <a:pt x="1013" y="7716"/>
                    <a:pt x="965" y="7311"/>
                  </a:cubicBezTo>
                  <a:cubicBezTo>
                    <a:pt x="930" y="6907"/>
                    <a:pt x="870" y="6430"/>
                    <a:pt x="811" y="5930"/>
                  </a:cubicBezTo>
                  <a:cubicBezTo>
                    <a:pt x="751" y="5418"/>
                    <a:pt x="692" y="4871"/>
                    <a:pt x="608" y="4335"/>
                  </a:cubicBezTo>
                  <a:cubicBezTo>
                    <a:pt x="537" y="3775"/>
                    <a:pt x="477" y="3239"/>
                    <a:pt x="406" y="2739"/>
                  </a:cubicBezTo>
                  <a:cubicBezTo>
                    <a:pt x="346" y="2227"/>
                    <a:pt x="275" y="1763"/>
                    <a:pt x="215" y="1358"/>
                  </a:cubicBezTo>
                  <a:cubicBezTo>
                    <a:pt x="156" y="953"/>
                    <a:pt x="96" y="608"/>
                    <a:pt x="60" y="370"/>
                  </a:cubicBezTo>
                  <a:cubicBezTo>
                    <a:pt x="13" y="133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0"/>
            <p:cNvSpPr/>
            <p:nvPr/>
          </p:nvSpPr>
          <p:spPr>
            <a:xfrm flipH="1">
              <a:off x="5856263" y="3502337"/>
              <a:ext cx="297793" cy="17402"/>
            </a:xfrm>
            <a:custGeom>
              <a:avLst/>
              <a:gdLst/>
              <a:ahLst/>
              <a:cxnLst/>
              <a:rect l="l" t="t" r="r" b="b"/>
              <a:pathLst>
                <a:path w="7752" h="453" extrusionOk="0">
                  <a:moveTo>
                    <a:pt x="1" y="0"/>
                  </a:moveTo>
                  <a:lnTo>
                    <a:pt x="1" y="453"/>
                  </a:lnTo>
                  <a:lnTo>
                    <a:pt x="7752" y="453"/>
                  </a:lnTo>
                  <a:lnTo>
                    <a:pt x="7752" y="10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0"/>
            <p:cNvSpPr/>
            <p:nvPr/>
          </p:nvSpPr>
          <p:spPr>
            <a:xfrm flipH="1">
              <a:off x="6091824" y="3502337"/>
              <a:ext cx="62232" cy="16941"/>
            </a:xfrm>
            <a:custGeom>
              <a:avLst/>
              <a:gdLst/>
              <a:ahLst/>
              <a:cxnLst/>
              <a:rect l="l" t="t" r="r" b="b"/>
              <a:pathLst>
                <a:path w="1620" h="441" extrusionOk="0">
                  <a:moveTo>
                    <a:pt x="1" y="0"/>
                  </a:moveTo>
                  <a:lnTo>
                    <a:pt x="1" y="441"/>
                  </a:lnTo>
                  <a:lnTo>
                    <a:pt x="1620" y="441"/>
                  </a:lnTo>
                  <a:lnTo>
                    <a:pt x="16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0"/>
            <p:cNvSpPr/>
            <p:nvPr/>
          </p:nvSpPr>
          <p:spPr>
            <a:xfrm flipH="1">
              <a:off x="6080375" y="3157014"/>
              <a:ext cx="21090" cy="243359"/>
            </a:xfrm>
            <a:custGeom>
              <a:avLst/>
              <a:gdLst/>
              <a:ahLst/>
              <a:cxnLst/>
              <a:rect l="l" t="t" r="r" b="b"/>
              <a:pathLst>
                <a:path w="549" h="6335" extrusionOk="0">
                  <a:moveTo>
                    <a:pt x="1" y="0"/>
                  </a:moveTo>
                  <a:lnTo>
                    <a:pt x="1" y="6334"/>
                  </a:lnTo>
                  <a:lnTo>
                    <a:pt x="549" y="63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0"/>
            <p:cNvSpPr/>
            <p:nvPr/>
          </p:nvSpPr>
          <p:spPr>
            <a:xfrm flipH="1">
              <a:off x="6362119" y="2850108"/>
              <a:ext cx="71874" cy="550256"/>
            </a:xfrm>
            <a:custGeom>
              <a:avLst/>
              <a:gdLst/>
              <a:ahLst/>
              <a:cxnLst/>
              <a:rect l="l" t="t" r="r" b="b"/>
              <a:pathLst>
                <a:path w="1871" h="14324" extrusionOk="0">
                  <a:moveTo>
                    <a:pt x="608" y="0"/>
                  </a:moveTo>
                  <a:lnTo>
                    <a:pt x="1" y="24"/>
                  </a:lnTo>
                  <a:lnTo>
                    <a:pt x="1311" y="14323"/>
                  </a:lnTo>
                  <a:lnTo>
                    <a:pt x="1870" y="1372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0"/>
            <p:cNvSpPr/>
            <p:nvPr/>
          </p:nvSpPr>
          <p:spPr>
            <a:xfrm flipH="1">
              <a:off x="5584124" y="3481285"/>
              <a:ext cx="318345" cy="19707"/>
            </a:xfrm>
            <a:custGeom>
              <a:avLst/>
              <a:gdLst/>
              <a:ahLst/>
              <a:cxnLst/>
              <a:rect l="l" t="t" r="r" b="b"/>
              <a:pathLst>
                <a:path w="8287" h="513" extrusionOk="0">
                  <a:moveTo>
                    <a:pt x="0" y="1"/>
                  </a:moveTo>
                  <a:lnTo>
                    <a:pt x="36" y="275"/>
                  </a:lnTo>
                  <a:lnTo>
                    <a:pt x="845" y="215"/>
                  </a:lnTo>
                  <a:lnTo>
                    <a:pt x="8227" y="513"/>
                  </a:lnTo>
                  <a:lnTo>
                    <a:pt x="8287" y="6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E83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0"/>
            <p:cNvSpPr/>
            <p:nvPr/>
          </p:nvSpPr>
          <p:spPr>
            <a:xfrm flipH="1">
              <a:off x="5584123" y="3481285"/>
              <a:ext cx="284041" cy="19707"/>
            </a:xfrm>
            <a:custGeom>
              <a:avLst/>
              <a:gdLst/>
              <a:ahLst/>
              <a:cxnLst/>
              <a:rect l="l" t="t" r="r" b="b"/>
              <a:pathLst>
                <a:path w="7394" h="513" extrusionOk="0">
                  <a:moveTo>
                    <a:pt x="0" y="239"/>
                  </a:moveTo>
                  <a:lnTo>
                    <a:pt x="0" y="1"/>
                  </a:lnTo>
                  <a:lnTo>
                    <a:pt x="7394" y="60"/>
                  </a:lnTo>
                  <a:lnTo>
                    <a:pt x="7334" y="5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0"/>
            <p:cNvSpPr/>
            <p:nvPr/>
          </p:nvSpPr>
          <p:spPr>
            <a:xfrm flipH="1">
              <a:off x="4525737" y="3952842"/>
              <a:ext cx="803181" cy="193996"/>
            </a:xfrm>
            <a:custGeom>
              <a:avLst/>
              <a:gdLst/>
              <a:ahLst/>
              <a:cxnLst/>
              <a:rect l="l" t="t" r="r" b="b"/>
              <a:pathLst>
                <a:path w="20908" h="5050" extrusionOk="0">
                  <a:moveTo>
                    <a:pt x="0" y="1"/>
                  </a:moveTo>
                  <a:cubicBezTo>
                    <a:pt x="0" y="1"/>
                    <a:pt x="167" y="5049"/>
                    <a:pt x="10538" y="5049"/>
                  </a:cubicBezTo>
                  <a:cubicBezTo>
                    <a:pt x="20908" y="5049"/>
                    <a:pt x="20408" y="191"/>
                    <a:pt x="20408" y="19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0"/>
            <p:cNvSpPr/>
            <p:nvPr/>
          </p:nvSpPr>
          <p:spPr>
            <a:xfrm flipH="1">
              <a:off x="4864163" y="3967056"/>
              <a:ext cx="102952" cy="130841"/>
            </a:xfrm>
            <a:custGeom>
              <a:avLst/>
              <a:gdLst/>
              <a:ahLst/>
              <a:cxnLst/>
              <a:rect l="l" t="t" r="r" b="b"/>
              <a:pathLst>
                <a:path w="2680" h="3406" extrusionOk="0">
                  <a:moveTo>
                    <a:pt x="298" y="0"/>
                  </a:moveTo>
                  <a:lnTo>
                    <a:pt x="301" y="19"/>
                  </a:lnTo>
                  <a:lnTo>
                    <a:pt x="301" y="19"/>
                  </a:lnTo>
                  <a:lnTo>
                    <a:pt x="2502" y="156"/>
                  </a:lnTo>
                  <a:lnTo>
                    <a:pt x="2502" y="156"/>
                  </a:lnTo>
                  <a:lnTo>
                    <a:pt x="2513" y="0"/>
                  </a:lnTo>
                  <a:close/>
                  <a:moveTo>
                    <a:pt x="2502" y="156"/>
                  </a:moveTo>
                  <a:lnTo>
                    <a:pt x="2370" y="2155"/>
                  </a:lnTo>
                  <a:lnTo>
                    <a:pt x="2679" y="167"/>
                  </a:lnTo>
                  <a:lnTo>
                    <a:pt x="2502" y="156"/>
                  </a:lnTo>
                  <a:close/>
                  <a:moveTo>
                    <a:pt x="0" y="0"/>
                  </a:moveTo>
                  <a:lnTo>
                    <a:pt x="596" y="3250"/>
                  </a:lnTo>
                  <a:lnTo>
                    <a:pt x="2513" y="3405"/>
                  </a:lnTo>
                  <a:lnTo>
                    <a:pt x="869" y="3072"/>
                  </a:lnTo>
                  <a:lnTo>
                    <a:pt x="301" y="19"/>
                  </a:lnTo>
                  <a:lnTo>
                    <a:pt x="301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0"/>
            <p:cNvSpPr/>
            <p:nvPr/>
          </p:nvSpPr>
          <p:spPr>
            <a:xfrm flipH="1">
              <a:off x="4501498" y="3116754"/>
              <a:ext cx="868141" cy="885043"/>
            </a:xfrm>
            <a:custGeom>
              <a:avLst/>
              <a:gdLst/>
              <a:ahLst/>
              <a:cxnLst/>
              <a:rect l="l" t="t" r="r" b="b"/>
              <a:pathLst>
                <a:path w="22599" h="23039" extrusionOk="0">
                  <a:moveTo>
                    <a:pt x="11169" y="0"/>
                  </a:moveTo>
                  <a:lnTo>
                    <a:pt x="11169" y="48"/>
                  </a:lnTo>
                  <a:cubicBezTo>
                    <a:pt x="9740" y="262"/>
                    <a:pt x="3013" y="1227"/>
                    <a:pt x="1680" y="1763"/>
                  </a:cubicBezTo>
                  <a:cubicBezTo>
                    <a:pt x="1680" y="1763"/>
                    <a:pt x="2001" y="3453"/>
                    <a:pt x="1001" y="5406"/>
                  </a:cubicBezTo>
                  <a:cubicBezTo>
                    <a:pt x="1" y="7358"/>
                    <a:pt x="3382" y="10037"/>
                    <a:pt x="3382" y="10037"/>
                  </a:cubicBezTo>
                  <a:cubicBezTo>
                    <a:pt x="3382" y="10037"/>
                    <a:pt x="1942" y="17122"/>
                    <a:pt x="1763" y="22325"/>
                  </a:cubicBezTo>
                  <a:cubicBezTo>
                    <a:pt x="1763" y="22325"/>
                    <a:pt x="4025" y="23039"/>
                    <a:pt x="11264" y="23039"/>
                  </a:cubicBezTo>
                  <a:lnTo>
                    <a:pt x="11300" y="23039"/>
                  </a:lnTo>
                  <a:cubicBezTo>
                    <a:pt x="18563" y="23039"/>
                    <a:pt x="21015" y="22325"/>
                    <a:pt x="21015" y="22325"/>
                  </a:cubicBezTo>
                  <a:cubicBezTo>
                    <a:pt x="20872" y="17122"/>
                    <a:pt x="19218" y="10037"/>
                    <a:pt x="19218" y="10037"/>
                  </a:cubicBezTo>
                  <a:cubicBezTo>
                    <a:pt x="19218" y="10037"/>
                    <a:pt x="22599" y="7358"/>
                    <a:pt x="21599" y="5406"/>
                  </a:cubicBezTo>
                  <a:cubicBezTo>
                    <a:pt x="20599" y="3453"/>
                    <a:pt x="20908" y="1763"/>
                    <a:pt x="20908" y="1763"/>
                  </a:cubicBezTo>
                  <a:cubicBezTo>
                    <a:pt x="19599" y="1215"/>
                    <a:pt x="12860" y="239"/>
                    <a:pt x="11431" y="48"/>
                  </a:cubicBezTo>
                  <a:lnTo>
                    <a:pt x="11431" y="0"/>
                  </a:lnTo>
                  <a:cubicBezTo>
                    <a:pt x="11431" y="0"/>
                    <a:pt x="11383" y="0"/>
                    <a:pt x="11300" y="24"/>
                  </a:cubicBezTo>
                  <a:cubicBezTo>
                    <a:pt x="11205" y="0"/>
                    <a:pt x="11169" y="0"/>
                    <a:pt x="111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0"/>
            <p:cNvSpPr/>
            <p:nvPr/>
          </p:nvSpPr>
          <p:spPr>
            <a:xfrm flipH="1">
              <a:off x="4704553" y="3515590"/>
              <a:ext cx="412155" cy="45791"/>
            </a:xfrm>
            <a:custGeom>
              <a:avLst/>
              <a:gdLst/>
              <a:ahLst/>
              <a:cxnLst/>
              <a:rect l="l" t="t" r="r" b="b"/>
              <a:pathLst>
                <a:path w="10729" h="1192" extrusionOk="0">
                  <a:moveTo>
                    <a:pt x="1" y="1191"/>
                  </a:moveTo>
                  <a:cubicBezTo>
                    <a:pt x="1" y="1191"/>
                    <a:pt x="4001" y="1"/>
                    <a:pt x="10729" y="274"/>
                  </a:cubicBezTo>
                </a:path>
              </a:pathLst>
            </a:custGeom>
            <a:solidFill>
              <a:srgbClr val="F0D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0"/>
            <p:cNvSpPr/>
            <p:nvPr/>
          </p:nvSpPr>
          <p:spPr>
            <a:xfrm flipH="1">
              <a:off x="4935083" y="3121326"/>
              <a:ext cx="225957" cy="295027"/>
            </a:xfrm>
            <a:custGeom>
              <a:avLst/>
              <a:gdLst/>
              <a:ahLst/>
              <a:cxnLst/>
              <a:rect l="l" t="t" r="r" b="b"/>
              <a:pathLst>
                <a:path w="5882" h="7680" extrusionOk="0">
                  <a:moveTo>
                    <a:pt x="2977" y="0"/>
                  </a:moveTo>
                  <a:lnTo>
                    <a:pt x="929" y="370"/>
                  </a:lnTo>
                  <a:cubicBezTo>
                    <a:pt x="0" y="5001"/>
                    <a:pt x="2822" y="7680"/>
                    <a:pt x="2822" y="7680"/>
                  </a:cubicBezTo>
                  <a:lnTo>
                    <a:pt x="5882" y="6370"/>
                  </a:lnTo>
                  <a:lnTo>
                    <a:pt x="2977" y="393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0"/>
            <p:cNvSpPr/>
            <p:nvPr/>
          </p:nvSpPr>
          <p:spPr>
            <a:xfrm flipH="1">
              <a:off x="4709119" y="3121326"/>
              <a:ext cx="225995" cy="295027"/>
            </a:xfrm>
            <a:custGeom>
              <a:avLst/>
              <a:gdLst/>
              <a:ahLst/>
              <a:cxnLst/>
              <a:rect l="l" t="t" r="r" b="b"/>
              <a:pathLst>
                <a:path w="5883" h="7680" extrusionOk="0">
                  <a:moveTo>
                    <a:pt x="2906" y="0"/>
                  </a:moveTo>
                  <a:lnTo>
                    <a:pt x="2906" y="393"/>
                  </a:lnTo>
                  <a:lnTo>
                    <a:pt x="1" y="6370"/>
                  </a:lnTo>
                  <a:lnTo>
                    <a:pt x="3073" y="7680"/>
                  </a:lnTo>
                  <a:cubicBezTo>
                    <a:pt x="3073" y="7680"/>
                    <a:pt x="5882" y="5001"/>
                    <a:pt x="4954" y="370"/>
                  </a:cubicBezTo>
                  <a:lnTo>
                    <a:pt x="2906" y="0"/>
                  </a:ln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0"/>
            <p:cNvSpPr/>
            <p:nvPr/>
          </p:nvSpPr>
          <p:spPr>
            <a:xfrm flipH="1">
              <a:off x="5047136" y="3121326"/>
              <a:ext cx="499" cy="6454"/>
            </a:xfrm>
            <a:custGeom>
              <a:avLst/>
              <a:gdLst/>
              <a:ahLst/>
              <a:cxnLst/>
              <a:rect l="l" t="t" r="r" b="b"/>
              <a:pathLst>
                <a:path w="13" h="168" extrusionOk="0">
                  <a:moveTo>
                    <a:pt x="13" y="0"/>
                  </a:moveTo>
                  <a:lnTo>
                    <a:pt x="1" y="167"/>
                  </a:lnTo>
                  <a:lnTo>
                    <a:pt x="13" y="167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0"/>
            <p:cNvSpPr/>
            <p:nvPr/>
          </p:nvSpPr>
          <p:spPr>
            <a:xfrm flipH="1">
              <a:off x="4935543" y="3198619"/>
              <a:ext cx="200373" cy="217736"/>
            </a:xfrm>
            <a:custGeom>
              <a:avLst/>
              <a:gdLst/>
              <a:ahLst/>
              <a:cxnLst/>
              <a:rect l="l" t="t" r="r" b="b"/>
              <a:pathLst>
                <a:path w="5216" h="5668" extrusionOk="0">
                  <a:moveTo>
                    <a:pt x="84" y="1"/>
                  </a:moveTo>
                  <a:cubicBezTo>
                    <a:pt x="1" y="3620"/>
                    <a:pt x="2144" y="5668"/>
                    <a:pt x="2144" y="5668"/>
                  </a:cubicBezTo>
                  <a:lnTo>
                    <a:pt x="5216" y="4358"/>
                  </a:lnTo>
                  <a:lnTo>
                    <a:pt x="5121" y="4180"/>
                  </a:lnTo>
                  <a:lnTo>
                    <a:pt x="2144" y="5454"/>
                  </a:lnTo>
                  <a:cubicBezTo>
                    <a:pt x="2144" y="5454"/>
                    <a:pt x="96" y="3489"/>
                    <a:pt x="84" y="1"/>
                  </a:cubicBez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0"/>
            <p:cNvSpPr/>
            <p:nvPr/>
          </p:nvSpPr>
          <p:spPr>
            <a:xfrm flipH="1">
              <a:off x="4823017" y="3121326"/>
              <a:ext cx="499" cy="6454"/>
            </a:xfrm>
            <a:custGeom>
              <a:avLst/>
              <a:gdLst/>
              <a:ahLst/>
              <a:cxnLst/>
              <a:rect l="l" t="t" r="r" b="b"/>
              <a:pathLst>
                <a:path w="13" h="168" extrusionOk="0">
                  <a:moveTo>
                    <a:pt x="1" y="0"/>
                  </a:moveTo>
                  <a:lnTo>
                    <a:pt x="13" y="167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0"/>
            <p:cNvSpPr/>
            <p:nvPr/>
          </p:nvSpPr>
          <p:spPr>
            <a:xfrm flipH="1">
              <a:off x="4734281" y="3198619"/>
              <a:ext cx="200373" cy="218197"/>
            </a:xfrm>
            <a:custGeom>
              <a:avLst/>
              <a:gdLst/>
              <a:ahLst/>
              <a:cxnLst/>
              <a:rect l="l" t="t" r="r" b="b"/>
              <a:pathLst>
                <a:path w="5216" h="5680" extrusionOk="0">
                  <a:moveTo>
                    <a:pt x="5144" y="1"/>
                  </a:moveTo>
                  <a:cubicBezTo>
                    <a:pt x="5120" y="3489"/>
                    <a:pt x="3072" y="5454"/>
                    <a:pt x="3072" y="5454"/>
                  </a:cubicBezTo>
                  <a:lnTo>
                    <a:pt x="96" y="4180"/>
                  </a:lnTo>
                  <a:lnTo>
                    <a:pt x="1" y="4382"/>
                  </a:lnTo>
                  <a:lnTo>
                    <a:pt x="3072" y="5680"/>
                  </a:lnTo>
                  <a:cubicBezTo>
                    <a:pt x="3061" y="5668"/>
                    <a:pt x="5216" y="3620"/>
                    <a:pt x="5144" y="1"/>
                  </a:cubicBez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0"/>
            <p:cNvSpPr/>
            <p:nvPr/>
          </p:nvSpPr>
          <p:spPr>
            <a:xfrm flipH="1">
              <a:off x="4823484" y="2727061"/>
              <a:ext cx="224152" cy="524634"/>
            </a:xfrm>
            <a:custGeom>
              <a:avLst/>
              <a:gdLst/>
              <a:ahLst/>
              <a:cxnLst/>
              <a:rect l="l" t="t" r="r" b="b"/>
              <a:pathLst>
                <a:path w="5835" h="13657" extrusionOk="0">
                  <a:moveTo>
                    <a:pt x="2918" y="0"/>
                  </a:moveTo>
                  <a:cubicBezTo>
                    <a:pt x="1311" y="0"/>
                    <a:pt x="1" y="1310"/>
                    <a:pt x="1" y="2917"/>
                  </a:cubicBezTo>
                  <a:lnTo>
                    <a:pt x="1" y="10740"/>
                  </a:lnTo>
                  <a:cubicBezTo>
                    <a:pt x="1" y="12347"/>
                    <a:pt x="1311" y="13657"/>
                    <a:pt x="2918" y="13657"/>
                  </a:cubicBezTo>
                  <a:cubicBezTo>
                    <a:pt x="4525" y="13657"/>
                    <a:pt x="5835" y="12347"/>
                    <a:pt x="5835" y="10740"/>
                  </a:cubicBezTo>
                  <a:lnTo>
                    <a:pt x="5835" y="2917"/>
                  </a:lnTo>
                  <a:cubicBezTo>
                    <a:pt x="5835" y="1310"/>
                    <a:pt x="4525" y="0"/>
                    <a:pt x="2918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0"/>
            <p:cNvSpPr/>
            <p:nvPr/>
          </p:nvSpPr>
          <p:spPr>
            <a:xfrm flipH="1">
              <a:off x="4775428" y="3129508"/>
              <a:ext cx="319766" cy="236560"/>
            </a:xfrm>
            <a:custGeom>
              <a:avLst/>
              <a:gdLst/>
              <a:ahLst/>
              <a:cxnLst/>
              <a:rect l="l" t="t" r="r" b="b"/>
              <a:pathLst>
                <a:path w="8324" h="6158" extrusionOk="0">
                  <a:moveTo>
                    <a:pt x="4261" y="0"/>
                  </a:moveTo>
                  <a:cubicBezTo>
                    <a:pt x="2472" y="0"/>
                    <a:pt x="952" y="186"/>
                    <a:pt x="1" y="347"/>
                  </a:cubicBezTo>
                  <a:cubicBezTo>
                    <a:pt x="489" y="3514"/>
                    <a:pt x="4168" y="6157"/>
                    <a:pt x="4168" y="6157"/>
                  </a:cubicBezTo>
                  <a:cubicBezTo>
                    <a:pt x="4168" y="6157"/>
                    <a:pt x="8013" y="3538"/>
                    <a:pt x="8323" y="347"/>
                  </a:cubicBezTo>
                  <a:cubicBezTo>
                    <a:pt x="6904" y="92"/>
                    <a:pt x="5516" y="0"/>
                    <a:pt x="426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0"/>
            <p:cNvSpPr/>
            <p:nvPr/>
          </p:nvSpPr>
          <p:spPr>
            <a:xfrm flipH="1">
              <a:off x="4823484" y="2866089"/>
              <a:ext cx="224152" cy="281351"/>
            </a:xfrm>
            <a:custGeom>
              <a:avLst/>
              <a:gdLst/>
              <a:ahLst/>
              <a:cxnLst/>
              <a:rect l="l" t="t" r="r" b="b"/>
              <a:pathLst>
                <a:path w="5835" h="7324" extrusionOk="0">
                  <a:moveTo>
                    <a:pt x="2918" y="1"/>
                  </a:moveTo>
                  <a:cubicBezTo>
                    <a:pt x="1311" y="1"/>
                    <a:pt x="1" y="1310"/>
                    <a:pt x="1" y="2918"/>
                  </a:cubicBezTo>
                  <a:lnTo>
                    <a:pt x="1" y="6644"/>
                  </a:lnTo>
                  <a:cubicBezTo>
                    <a:pt x="1156" y="7323"/>
                    <a:pt x="2263" y="7323"/>
                    <a:pt x="2965" y="7323"/>
                  </a:cubicBezTo>
                  <a:cubicBezTo>
                    <a:pt x="2990" y="7323"/>
                    <a:pt x="3014" y="7323"/>
                    <a:pt x="3040" y="7323"/>
                  </a:cubicBezTo>
                  <a:cubicBezTo>
                    <a:pt x="3720" y="7323"/>
                    <a:pt x="4744" y="7312"/>
                    <a:pt x="5835" y="6692"/>
                  </a:cubicBezTo>
                  <a:lnTo>
                    <a:pt x="5835" y="2918"/>
                  </a:lnTo>
                  <a:cubicBezTo>
                    <a:pt x="5835" y="1310"/>
                    <a:pt x="4525" y="1"/>
                    <a:pt x="2918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0"/>
            <p:cNvSpPr/>
            <p:nvPr/>
          </p:nvSpPr>
          <p:spPr>
            <a:xfrm flipH="1">
              <a:off x="4909915" y="2984987"/>
              <a:ext cx="35265" cy="26852"/>
            </a:xfrm>
            <a:custGeom>
              <a:avLst/>
              <a:gdLst/>
              <a:ahLst/>
              <a:cxnLst/>
              <a:rect l="l" t="t" r="r" b="b"/>
              <a:pathLst>
                <a:path w="918" h="699" extrusionOk="0">
                  <a:moveTo>
                    <a:pt x="504" y="1"/>
                  </a:moveTo>
                  <a:cubicBezTo>
                    <a:pt x="156" y="1"/>
                    <a:pt x="28" y="420"/>
                    <a:pt x="1" y="609"/>
                  </a:cubicBezTo>
                  <a:cubicBezTo>
                    <a:pt x="79" y="657"/>
                    <a:pt x="173" y="698"/>
                    <a:pt x="270" y="698"/>
                  </a:cubicBezTo>
                  <a:cubicBezTo>
                    <a:pt x="291" y="698"/>
                    <a:pt x="313" y="696"/>
                    <a:pt x="334" y="692"/>
                  </a:cubicBezTo>
                  <a:cubicBezTo>
                    <a:pt x="656" y="668"/>
                    <a:pt x="834" y="430"/>
                    <a:pt x="918" y="156"/>
                  </a:cubicBezTo>
                  <a:cubicBezTo>
                    <a:pt x="754" y="45"/>
                    <a:pt x="618" y="1"/>
                    <a:pt x="504" y="1"/>
                  </a:cubicBezTo>
                  <a:close/>
                </a:path>
              </a:pathLst>
            </a:custGeom>
            <a:solidFill>
              <a:srgbClr val="CC6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0"/>
            <p:cNvSpPr/>
            <p:nvPr/>
          </p:nvSpPr>
          <p:spPr>
            <a:xfrm flipH="1">
              <a:off x="4909915" y="2973578"/>
              <a:ext cx="35265" cy="38914"/>
            </a:xfrm>
            <a:custGeom>
              <a:avLst/>
              <a:gdLst/>
              <a:ahLst/>
              <a:cxnLst/>
              <a:rect l="l" t="t" r="r" b="b"/>
              <a:pathLst>
                <a:path w="918" h="1013" extrusionOk="0">
                  <a:moveTo>
                    <a:pt x="1" y="906"/>
                  </a:moveTo>
                  <a:cubicBezTo>
                    <a:pt x="96" y="965"/>
                    <a:pt x="215" y="1013"/>
                    <a:pt x="334" y="989"/>
                  </a:cubicBezTo>
                  <a:cubicBezTo>
                    <a:pt x="656" y="965"/>
                    <a:pt x="834" y="727"/>
                    <a:pt x="918" y="453"/>
                  </a:cubicBezTo>
                  <a:cubicBezTo>
                    <a:pt x="251" y="1"/>
                    <a:pt x="37" y="656"/>
                    <a:pt x="1" y="9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0"/>
            <p:cNvSpPr/>
            <p:nvPr/>
          </p:nvSpPr>
          <p:spPr>
            <a:xfrm flipH="1">
              <a:off x="4590643" y="2810309"/>
              <a:ext cx="159230" cy="159192"/>
            </a:xfrm>
            <a:custGeom>
              <a:avLst/>
              <a:gdLst/>
              <a:ahLst/>
              <a:cxnLst/>
              <a:rect l="l" t="t" r="r" b="b"/>
              <a:pathLst>
                <a:path w="4145" h="4144" extrusionOk="0">
                  <a:moveTo>
                    <a:pt x="2072" y="0"/>
                  </a:moveTo>
                  <a:cubicBezTo>
                    <a:pt x="929" y="0"/>
                    <a:pt x="1" y="929"/>
                    <a:pt x="1" y="2072"/>
                  </a:cubicBezTo>
                  <a:cubicBezTo>
                    <a:pt x="1" y="3215"/>
                    <a:pt x="929" y="4144"/>
                    <a:pt x="2072" y="4144"/>
                  </a:cubicBezTo>
                  <a:cubicBezTo>
                    <a:pt x="3215" y="4144"/>
                    <a:pt x="4144" y="3215"/>
                    <a:pt x="4144" y="2072"/>
                  </a:cubicBezTo>
                  <a:cubicBezTo>
                    <a:pt x="4144" y="929"/>
                    <a:pt x="3215" y="0"/>
                    <a:pt x="2072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0"/>
            <p:cNvSpPr/>
            <p:nvPr/>
          </p:nvSpPr>
          <p:spPr>
            <a:xfrm flipH="1">
              <a:off x="4654641" y="2880188"/>
              <a:ext cx="66420" cy="48557"/>
            </a:xfrm>
            <a:custGeom>
              <a:avLst/>
              <a:gdLst/>
              <a:ahLst/>
              <a:cxnLst/>
              <a:rect l="l" t="t" r="r" b="b"/>
              <a:pathLst>
                <a:path w="1729" h="1264" extrusionOk="0">
                  <a:moveTo>
                    <a:pt x="1" y="848"/>
                  </a:moveTo>
                  <a:cubicBezTo>
                    <a:pt x="1" y="848"/>
                    <a:pt x="1" y="848"/>
                    <a:pt x="1" y="848"/>
                  </a:cubicBezTo>
                  <a:cubicBezTo>
                    <a:pt x="1" y="848"/>
                    <a:pt x="1" y="848"/>
                    <a:pt x="1" y="848"/>
                  </a:cubicBezTo>
                  <a:lnTo>
                    <a:pt x="1" y="848"/>
                  </a:lnTo>
                  <a:cubicBezTo>
                    <a:pt x="1" y="848"/>
                    <a:pt x="1" y="848"/>
                    <a:pt x="1" y="848"/>
                  </a:cubicBezTo>
                  <a:close/>
                  <a:moveTo>
                    <a:pt x="1312" y="0"/>
                  </a:moveTo>
                  <a:cubicBezTo>
                    <a:pt x="502" y="0"/>
                    <a:pt x="10" y="844"/>
                    <a:pt x="1" y="848"/>
                  </a:cubicBezTo>
                  <a:lnTo>
                    <a:pt x="1" y="848"/>
                  </a:lnTo>
                  <a:cubicBezTo>
                    <a:pt x="432" y="1149"/>
                    <a:pt x="747" y="1264"/>
                    <a:pt x="977" y="1264"/>
                  </a:cubicBezTo>
                  <a:cubicBezTo>
                    <a:pt x="1728" y="1264"/>
                    <a:pt x="1561" y="27"/>
                    <a:pt x="1561" y="27"/>
                  </a:cubicBezTo>
                  <a:cubicBezTo>
                    <a:pt x="1475" y="9"/>
                    <a:pt x="1392" y="0"/>
                    <a:pt x="1312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0"/>
            <p:cNvSpPr/>
            <p:nvPr/>
          </p:nvSpPr>
          <p:spPr>
            <a:xfrm flipH="1">
              <a:off x="4638699" y="2875770"/>
              <a:ext cx="82362" cy="37493"/>
            </a:xfrm>
            <a:custGeom>
              <a:avLst/>
              <a:gdLst/>
              <a:ahLst/>
              <a:cxnLst/>
              <a:rect l="l" t="t" r="r" b="b"/>
              <a:pathLst>
                <a:path w="2144" h="976" extrusionOk="0">
                  <a:moveTo>
                    <a:pt x="1263" y="0"/>
                  </a:moveTo>
                  <a:cubicBezTo>
                    <a:pt x="458" y="0"/>
                    <a:pt x="1" y="975"/>
                    <a:pt x="1" y="975"/>
                  </a:cubicBezTo>
                  <a:cubicBezTo>
                    <a:pt x="543" y="368"/>
                    <a:pt x="1078" y="216"/>
                    <a:pt x="1479" y="216"/>
                  </a:cubicBezTo>
                  <a:cubicBezTo>
                    <a:pt x="1879" y="216"/>
                    <a:pt x="2144" y="368"/>
                    <a:pt x="2144" y="368"/>
                  </a:cubicBezTo>
                  <a:cubicBezTo>
                    <a:pt x="1817" y="101"/>
                    <a:pt x="1522" y="0"/>
                    <a:pt x="1263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0"/>
            <p:cNvSpPr/>
            <p:nvPr/>
          </p:nvSpPr>
          <p:spPr>
            <a:xfrm flipH="1">
              <a:off x="5130388" y="2810309"/>
              <a:ext cx="159192" cy="159192"/>
            </a:xfrm>
            <a:custGeom>
              <a:avLst/>
              <a:gdLst/>
              <a:ahLst/>
              <a:cxnLst/>
              <a:rect l="l" t="t" r="r" b="b"/>
              <a:pathLst>
                <a:path w="4144" h="4144" extrusionOk="0">
                  <a:moveTo>
                    <a:pt x="2072" y="0"/>
                  </a:moveTo>
                  <a:cubicBezTo>
                    <a:pt x="917" y="0"/>
                    <a:pt x="0" y="929"/>
                    <a:pt x="0" y="2072"/>
                  </a:cubicBezTo>
                  <a:cubicBezTo>
                    <a:pt x="0" y="3215"/>
                    <a:pt x="929" y="4144"/>
                    <a:pt x="2072" y="4144"/>
                  </a:cubicBezTo>
                  <a:cubicBezTo>
                    <a:pt x="3215" y="4144"/>
                    <a:pt x="4144" y="3215"/>
                    <a:pt x="4144" y="2072"/>
                  </a:cubicBezTo>
                  <a:cubicBezTo>
                    <a:pt x="4144" y="929"/>
                    <a:pt x="3203" y="0"/>
                    <a:pt x="2072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0"/>
            <p:cNvSpPr/>
            <p:nvPr/>
          </p:nvSpPr>
          <p:spPr>
            <a:xfrm flipH="1">
              <a:off x="5159197" y="2880188"/>
              <a:ext cx="66381" cy="48557"/>
            </a:xfrm>
            <a:custGeom>
              <a:avLst/>
              <a:gdLst/>
              <a:ahLst/>
              <a:cxnLst/>
              <a:rect l="l" t="t" r="r" b="b"/>
              <a:pathLst>
                <a:path w="1728" h="1264" extrusionOk="0">
                  <a:moveTo>
                    <a:pt x="1728" y="848"/>
                  </a:moveTo>
                  <a:lnTo>
                    <a:pt x="1728" y="848"/>
                  </a:lnTo>
                  <a:cubicBezTo>
                    <a:pt x="1728" y="848"/>
                    <a:pt x="1728" y="848"/>
                    <a:pt x="1728" y="848"/>
                  </a:cubicBezTo>
                  <a:lnTo>
                    <a:pt x="1728" y="848"/>
                  </a:lnTo>
                  <a:cubicBezTo>
                    <a:pt x="1728" y="848"/>
                    <a:pt x="1728" y="848"/>
                    <a:pt x="1728" y="848"/>
                  </a:cubicBezTo>
                  <a:cubicBezTo>
                    <a:pt x="1728" y="848"/>
                    <a:pt x="1728" y="848"/>
                    <a:pt x="1728" y="848"/>
                  </a:cubicBezTo>
                  <a:close/>
                  <a:moveTo>
                    <a:pt x="414" y="0"/>
                  </a:moveTo>
                  <a:cubicBezTo>
                    <a:pt x="335" y="0"/>
                    <a:pt x="253" y="9"/>
                    <a:pt x="168" y="27"/>
                  </a:cubicBezTo>
                  <a:cubicBezTo>
                    <a:pt x="168" y="27"/>
                    <a:pt x="0" y="1264"/>
                    <a:pt x="752" y="1264"/>
                  </a:cubicBezTo>
                  <a:cubicBezTo>
                    <a:pt x="981" y="1264"/>
                    <a:pt x="1296" y="1149"/>
                    <a:pt x="1728" y="848"/>
                  </a:cubicBezTo>
                  <a:lnTo>
                    <a:pt x="1728" y="848"/>
                  </a:lnTo>
                  <a:cubicBezTo>
                    <a:pt x="1719" y="844"/>
                    <a:pt x="1217" y="0"/>
                    <a:pt x="414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0"/>
            <p:cNvSpPr/>
            <p:nvPr/>
          </p:nvSpPr>
          <p:spPr>
            <a:xfrm flipH="1">
              <a:off x="5159198" y="2875770"/>
              <a:ext cx="82362" cy="37493"/>
            </a:xfrm>
            <a:custGeom>
              <a:avLst/>
              <a:gdLst/>
              <a:ahLst/>
              <a:cxnLst/>
              <a:rect l="l" t="t" r="r" b="b"/>
              <a:pathLst>
                <a:path w="2144" h="976" extrusionOk="0">
                  <a:moveTo>
                    <a:pt x="872" y="0"/>
                  </a:moveTo>
                  <a:cubicBezTo>
                    <a:pt x="614" y="0"/>
                    <a:pt x="322" y="101"/>
                    <a:pt x="1" y="368"/>
                  </a:cubicBezTo>
                  <a:cubicBezTo>
                    <a:pt x="1" y="368"/>
                    <a:pt x="265" y="216"/>
                    <a:pt x="666" y="216"/>
                  </a:cubicBezTo>
                  <a:cubicBezTo>
                    <a:pt x="1066" y="216"/>
                    <a:pt x="1602" y="368"/>
                    <a:pt x="2144" y="975"/>
                  </a:cubicBezTo>
                  <a:cubicBezTo>
                    <a:pt x="2144" y="975"/>
                    <a:pt x="1673" y="0"/>
                    <a:pt x="872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0"/>
            <p:cNvSpPr/>
            <p:nvPr/>
          </p:nvSpPr>
          <p:spPr>
            <a:xfrm flipH="1">
              <a:off x="4690841" y="2538169"/>
              <a:ext cx="496283" cy="574035"/>
            </a:xfrm>
            <a:custGeom>
              <a:avLst/>
              <a:gdLst/>
              <a:ahLst/>
              <a:cxnLst/>
              <a:rect l="l" t="t" r="r" b="b"/>
              <a:pathLst>
                <a:path w="12919" h="14943" extrusionOk="0">
                  <a:moveTo>
                    <a:pt x="6454" y="0"/>
                  </a:moveTo>
                  <a:cubicBezTo>
                    <a:pt x="524" y="0"/>
                    <a:pt x="0" y="4917"/>
                    <a:pt x="0" y="8489"/>
                  </a:cubicBezTo>
                  <a:cubicBezTo>
                    <a:pt x="0" y="12049"/>
                    <a:pt x="2334" y="14942"/>
                    <a:pt x="6454" y="14942"/>
                  </a:cubicBezTo>
                  <a:cubicBezTo>
                    <a:pt x="10526" y="14942"/>
                    <a:pt x="12919" y="12061"/>
                    <a:pt x="12919" y="8489"/>
                  </a:cubicBezTo>
                  <a:cubicBezTo>
                    <a:pt x="12919" y="4917"/>
                    <a:pt x="12395" y="0"/>
                    <a:pt x="645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0"/>
            <p:cNvSpPr/>
            <p:nvPr/>
          </p:nvSpPr>
          <p:spPr>
            <a:xfrm flipH="1">
              <a:off x="5036611" y="2876615"/>
              <a:ext cx="20629" cy="26583"/>
            </a:xfrm>
            <a:custGeom>
              <a:avLst/>
              <a:gdLst/>
              <a:ahLst/>
              <a:cxnLst/>
              <a:rect l="l" t="t" r="r" b="b"/>
              <a:pathLst>
                <a:path w="537" h="692" extrusionOk="0">
                  <a:moveTo>
                    <a:pt x="263" y="1"/>
                  </a:moveTo>
                  <a:cubicBezTo>
                    <a:pt x="120" y="1"/>
                    <a:pt x="1" y="167"/>
                    <a:pt x="1" y="346"/>
                  </a:cubicBezTo>
                  <a:cubicBezTo>
                    <a:pt x="1" y="536"/>
                    <a:pt x="120" y="691"/>
                    <a:pt x="263" y="691"/>
                  </a:cubicBezTo>
                  <a:cubicBezTo>
                    <a:pt x="418" y="691"/>
                    <a:pt x="537" y="525"/>
                    <a:pt x="537" y="346"/>
                  </a:cubicBezTo>
                  <a:cubicBezTo>
                    <a:pt x="537" y="155"/>
                    <a:pt x="39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0"/>
            <p:cNvSpPr/>
            <p:nvPr/>
          </p:nvSpPr>
          <p:spPr>
            <a:xfrm flipH="1">
              <a:off x="5031310" y="2835587"/>
              <a:ext cx="43755" cy="15904"/>
            </a:xfrm>
            <a:custGeom>
              <a:avLst/>
              <a:gdLst/>
              <a:ahLst/>
              <a:cxnLst/>
              <a:rect l="l" t="t" r="r" b="b"/>
              <a:pathLst>
                <a:path w="1139" h="414" extrusionOk="0">
                  <a:moveTo>
                    <a:pt x="730" y="1"/>
                  </a:moveTo>
                  <a:cubicBezTo>
                    <a:pt x="535" y="1"/>
                    <a:pt x="281" y="91"/>
                    <a:pt x="0" y="414"/>
                  </a:cubicBezTo>
                  <a:cubicBezTo>
                    <a:pt x="0" y="414"/>
                    <a:pt x="333" y="74"/>
                    <a:pt x="775" y="74"/>
                  </a:cubicBezTo>
                  <a:cubicBezTo>
                    <a:pt x="888" y="74"/>
                    <a:pt x="1008" y="96"/>
                    <a:pt x="1132" y="152"/>
                  </a:cubicBezTo>
                  <a:cubicBezTo>
                    <a:pt x="1138" y="152"/>
                    <a:pt x="982" y="1"/>
                    <a:pt x="730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0"/>
            <p:cNvSpPr/>
            <p:nvPr/>
          </p:nvSpPr>
          <p:spPr>
            <a:xfrm flipH="1">
              <a:off x="5005496" y="2775274"/>
              <a:ext cx="104335" cy="64230"/>
            </a:xfrm>
            <a:custGeom>
              <a:avLst/>
              <a:gdLst/>
              <a:ahLst/>
              <a:cxnLst/>
              <a:rect l="l" t="t" r="r" b="b"/>
              <a:pathLst>
                <a:path w="2716" h="1672" extrusionOk="0">
                  <a:moveTo>
                    <a:pt x="1470" y="0"/>
                  </a:moveTo>
                  <a:cubicBezTo>
                    <a:pt x="1328" y="0"/>
                    <a:pt x="1182" y="22"/>
                    <a:pt x="1036" y="67"/>
                  </a:cubicBezTo>
                  <a:cubicBezTo>
                    <a:pt x="382" y="281"/>
                    <a:pt x="1" y="900"/>
                    <a:pt x="179" y="1448"/>
                  </a:cubicBezTo>
                  <a:cubicBezTo>
                    <a:pt x="227" y="1610"/>
                    <a:pt x="294" y="1671"/>
                    <a:pt x="379" y="1671"/>
                  </a:cubicBezTo>
                  <a:cubicBezTo>
                    <a:pt x="589" y="1671"/>
                    <a:pt x="916" y="1303"/>
                    <a:pt x="1382" y="1150"/>
                  </a:cubicBezTo>
                  <a:cubicBezTo>
                    <a:pt x="2037" y="948"/>
                    <a:pt x="2715" y="1246"/>
                    <a:pt x="2537" y="698"/>
                  </a:cubicBezTo>
                  <a:cubicBezTo>
                    <a:pt x="2398" y="263"/>
                    <a:pt x="1964" y="0"/>
                    <a:pt x="14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0"/>
            <p:cNvSpPr/>
            <p:nvPr/>
          </p:nvSpPr>
          <p:spPr>
            <a:xfrm flipH="1">
              <a:off x="4857323" y="2877998"/>
              <a:ext cx="19246" cy="23817"/>
            </a:xfrm>
            <a:custGeom>
              <a:avLst/>
              <a:gdLst/>
              <a:ahLst/>
              <a:cxnLst/>
              <a:rect l="l" t="t" r="r" b="b"/>
              <a:pathLst>
                <a:path w="501" h="620" extrusionOk="0">
                  <a:moveTo>
                    <a:pt x="251" y="0"/>
                  </a:moveTo>
                  <a:cubicBezTo>
                    <a:pt x="120" y="0"/>
                    <a:pt x="1" y="131"/>
                    <a:pt x="1" y="310"/>
                  </a:cubicBezTo>
                  <a:cubicBezTo>
                    <a:pt x="1" y="489"/>
                    <a:pt x="120" y="619"/>
                    <a:pt x="251" y="619"/>
                  </a:cubicBezTo>
                  <a:cubicBezTo>
                    <a:pt x="394" y="619"/>
                    <a:pt x="501" y="477"/>
                    <a:pt x="501" y="310"/>
                  </a:cubicBezTo>
                  <a:cubicBezTo>
                    <a:pt x="501" y="131"/>
                    <a:pt x="382" y="0"/>
                    <a:pt x="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0"/>
            <p:cNvSpPr/>
            <p:nvPr/>
          </p:nvSpPr>
          <p:spPr>
            <a:xfrm flipH="1">
              <a:off x="4835503" y="2844269"/>
              <a:ext cx="42410" cy="18209"/>
            </a:xfrm>
            <a:custGeom>
              <a:avLst/>
              <a:gdLst/>
              <a:ahLst/>
              <a:cxnLst/>
              <a:rect l="l" t="t" r="r" b="b"/>
              <a:pathLst>
                <a:path w="1104" h="474" extrusionOk="0">
                  <a:moveTo>
                    <a:pt x="390" y="1"/>
                  </a:moveTo>
                  <a:cubicBezTo>
                    <a:pt x="278" y="1"/>
                    <a:pt x="149" y="17"/>
                    <a:pt x="0" y="57"/>
                  </a:cubicBezTo>
                  <a:cubicBezTo>
                    <a:pt x="0" y="57"/>
                    <a:pt x="83" y="41"/>
                    <a:pt x="207" y="41"/>
                  </a:cubicBezTo>
                  <a:cubicBezTo>
                    <a:pt x="449" y="41"/>
                    <a:pt x="847" y="103"/>
                    <a:pt x="1084" y="474"/>
                  </a:cubicBezTo>
                  <a:cubicBezTo>
                    <a:pt x="1104" y="474"/>
                    <a:pt x="989" y="1"/>
                    <a:pt x="390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0"/>
            <p:cNvSpPr/>
            <p:nvPr/>
          </p:nvSpPr>
          <p:spPr>
            <a:xfrm flipH="1">
              <a:off x="4794208" y="2779730"/>
              <a:ext cx="104297" cy="63308"/>
            </a:xfrm>
            <a:custGeom>
              <a:avLst/>
              <a:gdLst/>
              <a:ahLst/>
              <a:cxnLst/>
              <a:rect l="l" t="t" r="r" b="b"/>
              <a:pathLst>
                <a:path w="2715" h="1648" extrusionOk="0">
                  <a:moveTo>
                    <a:pt x="1255" y="0"/>
                  </a:moveTo>
                  <a:cubicBezTo>
                    <a:pt x="748" y="0"/>
                    <a:pt x="299" y="278"/>
                    <a:pt x="167" y="713"/>
                  </a:cubicBezTo>
                  <a:cubicBezTo>
                    <a:pt x="0" y="1272"/>
                    <a:pt x="667" y="963"/>
                    <a:pt x="1322" y="1153"/>
                  </a:cubicBezTo>
                  <a:cubicBezTo>
                    <a:pt x="1785" y="1297"/>
                    <a:pt x="2123" y="1648"/>
                    <a:pt x="2340" y="1648"/>
                  </a:cubicBezTo>
                  <a:cubicBezTo>
                    <a:pt x="2430" y="1648"/>
                    <a:pt x="2499" y="1588"/>
                    <a:pt x="2548" y="1427"/>
                  </a:cubicBezTo>
                  <a:cubicBezTo>
                    <a:pt x="2715" y="856"/>
                    <a:pt x="2310" y="249"/>
                    <a:pt x="1655" y="58"/>
                  </a:cubicBezTo>
                  <a:cubicBezTo>
                    <a:pt x="1521" y="19"/>
                    <a:pt x="1386" y="0"/>
                    <a:pt x="12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0"/>
            <p:cNvSpPr/>
            <p:nvPr/>
          </p:nvSpPr>
          <p:spPr>
            <a:xfrm flipH="1">
              <a:off x="4725134" y="2902700"/>
              <a:ext cx="49440" cy="38914"/>
            </a:xfrm>
            <a:custGeom>
              <a:avLst/>
              <a:gdLst/>
              <a:ahLst/>
              <a:cxnLst/>
              <a:rect l="l" t="t" r="r" b="b"/>
              <a:pathLst>
                <a:path w="1287" h="1013" extrusionOk="0">
                  <a:moveTo>
                    <a:pt x="644" y="0"/>
                  </a:moveTo>
                  <a:cubicBezTo>
                    <a:pt x="287" y="0"/>
                    <a:pt x="1" y="215"/>
                    <a:pt x="1" y="500"/>
                  </a:cubicBezTo>
                  <a:cubicBezTo>
                    <a:pt x="1" y="786"/>
                    <a:pt x="287" y="1012"/>
                    <a:pt x="644" y="1012"/>
                  </a:cubicBezTo>
                  <a:cubicBezTo>
                    <a:pt x="1001" y="1012"/>
                    <a:pt x="1287" y="786"/>
                    <a:pt x="1287" y="500"/>
                  </a:cubicBezTo>
                  <a:cubicBezTo>
                    <a:pt x="1287" y="215"/>
                    <a:pt x="1001" y="0"/>
                    <a:pt x="644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0"/>
            <p:cNvSpPr/>
            <p:nvPr/>
          </p:nvSpPr>
          <p:spPr>
            <a:xfrm flipH="1">
              <a:off x="5088281" y="2909538"/>
              <a:ext cx="48979" cy="38492"/>
            </a:xfrm>
            <a:custGeom>
              <a:avLst/>
              <a:gdLst/>
              <a:ahLst/>
              <a:cxnLst/>
              <a:rect l="l" t="t" r="r" b="b"/>
              <a:pathLst>
                <a:path w="1275" h="1002" extrusionOk="0">
                  <a:moveTo>
                    <a:pt x="631" y="1"/>
                  </a:moveTo>
                  <a:cubicBezTo>
                    <a:pt x="274" y="1"/>
                    <a:pt x="0" y="215"/>
                    <a:pt x="0" y="501"/>
                  </a:cubicBezTo>
                  <a:cubicBezTo>
                    <a:pt x="0" y="787"/>
                    <a:pt x="274" y="1001"/>
                    <a:pt x="631" y="1001"/>
                  </a:cubicBezTo>
                  <a:cubicBezTo>
                    <a:pt x="988" y="1001"/>
                    <a:pt x="1274" y="787"/>
                    <a:pt x="1274" y="501"/>
                  </a:cubicBezTo>
                  <a:cubicBezTo>
                    <a:pt x="1274" y="215"/>
                    <a:pt x="988" y="1"/>
                    <a:pt x="631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0"/>
            <p:cNvSpPr/>
            <p:nvPr/>
          </p:nvSpPr>
          <p:spPr>
            <a:xfrm flipH="1">
              <a:off x="4937806" y="2901086"/>
              <a:ext cx="59044" cy="49709"/>
            </a:xfrm>
            <a:custGeom>
              <a:avLst/>
              <a:gdLst/>
              <a:ahLst/>
              <a:cxnLst/>
              <a:rect l="l" t="t" r="r" b="b"/>
              <a:pathLst>
                <a:path w="1537" h="1294" extrusionOk="0">
                  <a:moveTo>
                    <a:pt x="550" y="0"/>
                  </a:moveTo>
                  <a:cubicBezTo>
                    <a:pt x="447" y="0"/>
                    <a:pt x="345" y="13"/>
                    <a:pt x="239" y="54"/>
                  </a:cubicBezTo>
                  <a:cubicBezTo>
                    <a:pt x="155" y="78"/>
                    <a:pt x="72" y="138"/>
                    <a:pt x="36" y="233"/>
                  </a:cubicBezTo>
                  <a:cubicBezTo>
                    <a:pt x="0" y="316"/>
                    <a:pt x="0" y="423"/>
                    <a:pt x="36" y="495"/>
                  </a:cubicBezTo>
                  <a:cubicBezTo>
                    <a:pt x="96" y="650"/>
                    <a:pt x="191" y="757"/>
                    <a:pt x="310" y="852"/>
                  </a:cubicBezTo>
                  <a:cubicBezTo>
                    <a:pt x="429" y="947"/>
                    <a:pt x="548" y="1031"/>
                    <a:pt x="691" y="1090"/>
                  </a:cubicBezTo>
                  <a:cubicBezTo>
                    <a:pt x="934" y="1223"/>
                    <a:pt x="1198" y="1294"/>
                    <a:pt x="1472" y="1294"/>
                  </a:cubicBezTo>
                  <a:cubicBezTo>
                    <a:pt x="1494" y="1294"/>
                    <a:pt x="1515" y="1293"/>
                    <a:pt x="1536" y="1292"/>
                  </a:cubicBezTo>
                  <a:cubicBezTo>
                    <a:pt x="1251" y="1257"/>
                    <a:pt x="977" y="1138"/>
                    <a:pt x="739" y="995"/>
                  </a:cubicBezTo>
                  <a:cubicBezTo>
                    <a:pt x="620" y="911"/>
                    <a:pt x="500" y="828"/>
                    <a:pt x="405" y="733"/>
                  </a:cubicBezTo>
                  <a:cubicBezTo>
                    <a:pt x="298" y="650"/>
                    <a:pt x="215" y="542"/>
                    <a:pt x="167" y="423"/>
                  </a:cubicBezTo>
                  <a:cubicBezTo>
                    <a:pt x="131" y="376"/>
                    <a:pt x="131" y="316"/>
                    <a:pt x="143" y="280"/>
                  </a:cubicBezTo>
                  <a:cubicBezTo>
                    <a:pt x="167" y="233"/>
                    <a:pt x="215" y="197"/>
                    <a:pt x="274" y="173"/>
                  </a:cubicBezTo>
                  <a:cubicBezTo>
                    <a:pt x="381" y="126"/>
                    <a:pt x="536" y="114"/>
                    <a:pt x="667" y="114"/>
                  </a:cubicBezTo>
                  <a:cubicBezTo>
                    <a:pt x="718" y="112"/>
                    <a:pt x="769" y="111"/>
                    <a:pt x="820" y="111"/>
                  </a:cubicBezTo>
                  <a:cubicBezTo>
                    <a:pt x="1058" y="111"/>
                    <a:pt x="1301" y="132"/>
                    <a:pt x="1536" y="161"/>
                  </a:cubicBezTo>
                  <a:cubicBezTo>
                    <a:pt x="1262" y="66"/>
                    <a:pt x="989" y="7"/>
                    <a:pt x="691" y="7"/>
                  </a:cubicBezTo>
                  <a:cubicBezTo>
                    <a:pt x="643" y="3"/>
                    <a:pt x="596" y="0"/>
                    <a:pt x="550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0"/>
            <p:cNvSpPr/>
            <p:nvPr/>
          </p:nvSpPr>
          <p:spPr>
            <a:xfrm flipH="1">
              <a:off x="4825750" y="3366036"/>
              <a:ext cx="212742" cy="74602"/>
            </a:xfrm>
            <a:custGeom>
              <a:avLst/>
              <a:gdLst/>
              <a:ahLst/>
              <a:cxnLst/>
              <a:rect l="l" t="t" r="r" b="b"/>
              <a:pathLst>
                <a:path w="5538" h="1942" extrusionOk="0">
                  <a:moveTo>
                    <a:pt x="1" y="1155"/>
                  </a:moveTo>
                  <a:lnTo>
                    <a:pt x="322" y="1846"/>
                  </a:lnTo>
                  <a:lnTo>
                    <a:pt x="2692" y="155"/>
                  </a:lnTo>
                  <a:lnTo>
                    <a:pt x="5133" y="1941"/>
                  </a:lnTo>
                  <a:lnTo>
                    <a:pt x="5537" y="1227"/>
                  </a:lnTo>
                  <a:lnTo>
                    <a:pt x="2692" y="0"/>
                  </a:lnTo>
                  <a:close/>
                </a:path>
              </a:pathLst>
            </a:custGeom>
            <a:solidFill>
              <a:srgbClr val="F0D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0"/>
            <p:cNvSpPr/>
            <p:nvPr/>
          </p:nvSpPr>
          <p:spPr>
            <a:xfrm flipH="1">
              <a:off x="4924551" y="3406296"/>
              <a:ext cx="21090" cy="20590"/>
            </a:xfrm>
            <a:custGeom>
              <a:avLst/>
              <a:gdLst/>
              <a:ahLst/>
              <a:cxnLst/>
              <a:rect l="l" t="t" r="r" b="b"/>
              <a:pathLst>
                <a:path w="549" h="536" extrusionOk="0">
                  <a:moveTo>
                    <a:pt x="275" y="0"/>
                  </a:moveTo>
                  <a:cubicBezTo>
                    <a:pt x="132" y="0"/>
                    <a:pt x="1" y="119"/>
                    <a:pt x="1" y="262"/>
                  </a:cubicBezTo>
                  <a:cubicBezTo>
                    <a:pt x="1" y="417"/>
                    <a:pt x="132" y="536"/>
                    <a:pt x="275" y="536"/>
                  </a:cubicBezTo>
                  <a:cubicBezTo>
                    <a:pt x="430" y="536"/>
                    <a:pt x="549" y="417"/>
                    <a:pt x="549" y="262"/>
                  </a:cubicBezTo>
                  <a:cubicBezTo>
                    <a:pt x="549" y="119"/>
                    <a:pt x="430" y="0"/>
                    <a:pt x="275" y="0"/>
                  </a:cubicBez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0"/>
            <p:cNvSpPr/>
            <p:nvPr/>
          </p:nvSpPr>
          <p:spPr>
            <a:xfrm flipH="1">
              <a:off x="4924551" y="3564993"/>
              <a:ext cx="21090" cy="20629"/>
            </a:xfrm>
            <a:custGeom>
              <a:avLst/>
              <a:gdLst/>
              <a:ahLst/>
              <a:cxnLst/>
              <a:rect l="l" t="t" r="r" b="b"/>
              <a:pathLst>
                <a:path w="549" h="537" extrusionOk="0">
                  <a:moveTo>
                    <a:pt x="275" y="1"/>
                  </a:moveTo>
                  <a:cubicBezTo>
                    <a:pt x="132" y="1"/>
                    <a:pt x="1" y="120"/>
                    <a:pt x="1" y="274"/>
                  </a:cubicBezTo>
                  <a:cubicBezTo>
                    <a:pt x="1" y="417"/>
                    <a:pt x="132" y="536"/>
                    <a:pt x="275" y="536"/>
                  </a:cubicBezTo>
                  <a:cubicBezTo>
                    <a:pt x="430" y="536"/>
                    <a:pt x="549" y="417"/>
                    <a:pt x="549" y="274"/>
                  </a:cubicBezTo>
                  <a:cubicBezTo>
                    <a:pt x="549" y="120"/>
                    <a:pt x="430" y="1"/>
                    <a:pt x="275" y="1"/>
                  </a:cubicBez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0"/>
            <p:cNvSpPr/>
            <p:nvPr/>
          </p:nvSpPr>
          <p:spPr>
            <a:xfrm flipH="1">
              <a:off x="4924551" y="3724151"/>
              <a:ext cx="21090" cy="20629"/>
            </a:xfrm>
            <a:custGeom>
              <a:avLst/>
              <a:gdLst/>
              <a:ahLst/>
              <a:cxnLst/>
              <a:rect l="l" t="t" r="r" b="b"/>
              <a:pathLst>
                <a:path w="549" h="537" extrusionOk="0">
                  <a:moveTo>
                    <a:pt x="275" y="1"/>
                  </a:moveTo>
                  <a:cubicBezTo>
                    <a:pt x="132" y="1"/>
                    <a:pt x="1" y="120"/>
                    <a:pt x="1" y="263"/>
                  </a:cubicBezTo>
                  <a:cubicBezTo>
                    <a:pt x="1" y="418"/>
                    <a:pt x="132" y="537"/>
                    <a:pt x="275" y="537"/>
                  </a:cubicBezTo>
                  <a:cubicBezTo>
                    <a:pt x="430" y="537"/>
                    <a:pt x="549" y="418"/>
                    <a:pt x="549" y="263"/>
                  </a:cubicBezTo>
                  <a:cubicBezTo>
                    <a:pt x="549" y="120"/>
                    <a:pt x="430" y="1"/>
                    <a:pt x="275" y="1"/>
                  </a:cubicBez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0"/>
            <p:cNvSpPr/>
            <p:nvPr/>
          </p:nvSpPr>
          <p:spPr>
            <a:xfrm flipH="1">
              <a:off x="4924551" y="3882887"/>
              <a:ext cx="21090" cy="20629"/>
            </a:xfrm>
            <a:custGeom>
              <a:avLst/>
              <a:gdLst/>
              <a:ahLst/>
              <a:cxnLst/>
              <a:rect l="l" t="t" r="r" b="b"/>
              <a:pathLst>
                <a:path w="549" h="537" extrusionOk="0">
                  <a:moveTo>
                    <a:pt x="275" y="0"/>
                  </a:moveTo>
                  <a:cubicBezTo>
                    <a:pt x="132" y="0"/>
                    <a:pt x="1" y="119"/>
                    <a:pt x="1" y="274"/>
                  </a:cubicBezTo>
                  <a:cubicBezTo>
                    <a:pt x="1" y="417"/>
                    <a:pt x="132" y="536"/>
                    <a:pt x="275" y="536"/>
                  </a:cubicBezTo>
                  <a:cubicBezTo>
                    <a:pt x="430" y="536"/>
                    <a:pt x="549" y="417"/>
                    <a:pt x="549" y="274"/>
                  </a:cubicBezTo>
                  <a:cubicBezTo>
                    <a:pt x="549" y="119"/>
                    <a:pt x="430" y="0"/>
                    <a:pt x="275" y="0"/>
                  </a:cubicBez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0"/>
            <p:cNvSpPr/>
            <p:nvPr/>
          </p:nvSpPr>
          <p:spPr>
            <a:xfrm flipH="1">
              <a:off x="4644629" y="2553229"/>
              <a:ext cx="588710" cy="311085"/>
            </a:xfrm>
            <a:custGeom>
              <a:avLst/>
              <a:gdLst/>
              <a:ahLst/>
              <a:cxnLst/>
              <a:rect l="l" t="t" r="r" b="b"/>
              <a:pathLst>
                <a:path w="15325" h="8098" extrusionOk="0">
                  <a:moveTo>
                    <a:pt x="8431" y="1"/>
                  </a:moveTo>
                  <a:cubicBezTo>
                    <a:pt x="1" y="1"/>
                    <a:pt x="1192" y="7847"/>
                    <a:pt x="1192" y="7847"/>
                  </a:cubicBezTo>
                  <a:cubicBezTo>
                    <a:pt x="6513" y="6811"/>
                    <a:pt x="9264" y="2883"/>
                    <a:pt x="9264" y="2882"/>
                  </a:cubicBezTo>
                  <a:lnTo>
                    <a:pt x="9264" y="2882"/>
                  </a:lnTo>
                  <a:cubicBezTo>
                    <a:pt x="9014" y="7919"/>
                    <a:pt x="14122" y="8097"/>
                    <a:pt x="14122" y="8097"/>
                  </a:cubicBezTo>
                  <a:cubicBezTo>
                    <a:pt x="14122" y="8097"/>
                    <a:pt x="15324" y="1"/>
                    <a:pt x="8431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0"/>
            <p:cNvSpPr/>
            <p:nvPr/>
          </p:nvSpPr>
          <p:spPr>
            <a:xfrm flipH="1">
              <a:off x="4644629" y="2519845"/>
              <a:ext cx="588710" cy="344467"/>
            </a:xfrm>
            <a:custGeom>
              <a:avLst/>
              <a:gdLst/>
              <a:ahLst/>
              <a:cxnLst/>
              <a:rect l="l" t="t" r="r" b="b"/>
              <a:pathLst>
                <a:path w="15325" h="8967" extrusionOk="0">
                  <a:moveTo>
                    <a:pt x="8431" y="1"/>
                  </a:moveTo>
                  <a:cubicBezTo>
                    <a:pt x="1" y="1"/>
                    <a:pt x="1192" y="8680"/>
                    <a:pt x="1192" y="8680"/>
                  </a:cubicBezTo>
                  <a:cubicBezTo>
                    <a:pt x="6513" y="7549"/>
                    <a:pt x="9264" y="3192"/>
                    <a:pt x="9264" y="3192"/>
                  </a:cubicBezTo>
                  <a:lnTo>
                    <a:pt x="9264" y="3192"/>
                  </a:lnTo>
                  <a:cubicBezTo>
                    <a:pt x="9014" y="8776"/>
                    <a:pt x="14122" y="8966"/>
                    <a:pt x="14122" y="8966"/>
                  </a:cubicBezTo>
                  <a:cubicBezTo>
                    <a:pt x="14122" y="8966"/>
                    <a:pt x="15324" y="1"/>
                    <a:pt x="84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0"/>
            <p:cNvSpPr/>
            <p:nvPr/>
          </p:nvSpPr>
          <p:spPr>
            <a:xfrm flipH="1">
              <a:off x="4856864" y="2959402"/>
              <a:ext cx="78251" cy="25469"/>
            </a:xfrm>
            <a:custGeom>
              <a:avLst/>
              <a:gdLst/>
              <a:ahLst/>
              <a:cxnLst/>
              <a:rect l="l" t="t" r="r" b="b"/>
              <a:pathLst>
                <a:path w="2037" h="663" extrusionOk="0">
                  <a:moveTo>
                    <a:pt x="2037" y="1"/>
                  </a:moveTo>
                  <a:cubicBezTo>
                    <a:pt x="1894" y="132"/>
                    <a:pt x="1751" y="263"/>
                    <a:pt x="1596" y="334"/>
                  </a:cubicBezTo>
                  <a:cubicBezTo>
                    <a:pt x="1430" y="405"/>
                    <a:pt x="1263" y="465"/>
                    <a:pt x="1084" y="501"/>
                  </a:cubicBezTo>
                  <a:cubicBezTo>
                    <a:pt x="980" y="515"/>
                    <a:pt x="875" y="520"/>
                    <a:pt x="770" y="520"/>
                  </a:cubicBezTo>
                  <a:cubicBezTo>
                    <a:pt x="696" y="520"/>
                    <a:pt x="622" y="518"/>
                    <a:pt x="548" y="513"/>
                  </a:cubicBezTo>
                  <a:cubicBezTo>
                    <a:pt x="370" y="501"/>
                    <a:pt x="179" y="465"/>
                    <a:pt x="1" y="405"/>
                  </a:cubicBezTo>
                  <a:lnTo>
                    <a:pt x="1" y="405"/>
                  </a:lnTo>
                  <a:cubicBezTo>
                    <a:pt x="245" y="575"/>
                    <a:pt x="549" y="662"/>
                    <a:pt x="866" y="662"/>
                  </a:cubicBezTo>
                  <a:cubicBezTo>
                    <a:pt x="950" y="662"/>
                    <a:pt x="1035" y="656"/>
                    <a:pt x="1120" y="644"/>
                  </a:cubicBezTo>
                  <a:cubicBezTo>
                    <a:pt x="1203" y="632"/>
                    <a:pt x="1310" y="596"/>
                    <a:pt x="1406" y="572"/>
                  </a:cubicBezTo>
                  <a:cubicBezTo>
                    <a:pt x="1489" y="525"/>
                    <a:pt x="1584" y="477"/>
                    <a:pt x="1656" y="429"/>
                  </a:cubicBezTo>
                  <a:cubicBezTo>
                    <a:pt x="1811" y="322"/>
                    <a:pt x="1941" y="167"/>
                    <a:pt x="2037" y="1"/>
                  </a:cubicBezTo>
                  <a:close/>
                </a:path>
              </a:pathLst>
            </a:custGeom>
            <a:solidFill>
              <a:srgbClr val="E867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0"/>
            <p:cNvSpPr/>
            <p:nvPr/>
          </p:nvSpPr>
          <p:spPr>
            <a:xfrm flipH="1">
              <a:off x="5076880" y="3874973"/>
              <a:ext cx="359065" cy="961566"/>
            </a:xfrm>
            <a:custGeom>
              <a:avLst/>
              <a:gdLst/>
              <a:ahLst/>
              <a:cxnLst/>
              <a:rect l="l" t="t" r="r" b="b"/>
              <a:pathLst>
                <a:path w="9347" h="25031" extrusionOk="0">
                  <a:moveTo>
                    <a:pt x="4088" y="0"/>
                  </a:moveTo>
                  <a:cubicBezTo>
                    <a:pt x="3972" y="0"/>
                    <a:pt x="3856" y="5"/>
                    <a:pt x="3739" y="16"/>
                  </a:cubicBezTo>
                  <a:cubicBezTo>
                    <a:pt x="1596" y="206"/>
                    <a:pt x="0" y="2099"/>
                    <a:pt x="191" y="4254"/>
                  </a:cubicBezTo>
                  <a:lnTo>
                    <a:pt x="3382" y="25031"/>
                  </a:lnTo>
                  <a:lnTo>
                    <a:pt x="9347" y="24495"/>
                  </a:lnTo>
                  <a:lnTo>
                    <a:pt x="7978" y="3564"/>
                  </a:lnTo>
                  <a:cubicBezTo>
                    <a:pt x="7797" y="1537"/>
                    <a:pt x="6095" y="0"/>
                    <a:pt x="4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0"/>
            <p:cNvSpPr/>
            <p:nvPr/>
          </p:nvSpPr>
          <p:spPr>
            <a:xfrm flipH="1">
              <a:off x="5105684" y="4015998"/>
              <a:ext cx="53551" cy="777097"/>
            </a:xfrm>
            <a:custGeom>
              <a:avLst/>
              <a:gdLst/>
              <a:ahLst/>
              <a:cxnLst/>
              <a:rect l="l" t="t" r="r" b="b"/>
              <a:pathLst>
                <a:path w="1394" h="20229" fill="none" extrusionOk="0">
                  <a:moveTo>
                    <a:pt x="1" y="0"/>
                  </a:moveTo>
                  <a:lnTo>
                    <a:pt x="1394" y="20229"/>
                  </a:lnTo>
                </a:path>
              </a:pathLst>
            </a:custGeom>
            <a:noFill/>
            <a:ln w="3875" cap="flat" cmpd="sng">
              <a:solidFill>
                <a:schemeClr val="dk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0"/>
            <p:cNvSpPr/>
            <p:nvPr/>
          </p:nvSpPr>
          <p:spPr>
            <a:xfrm flipH="1">
              <a:off x="5056289" y="4816859"/>
              <a:ext cx="372357" cy="128575"/>
            </a:xfrm>
            <a:custGeom>
              <a:avLst/>
              <a:gdLst/>
              <a:ahLst/>
              <a:cxnLst/>
              <a:rect l="l" t="t" r="r" b="b"/>
              <a:pathLst>
                <a:path w="9693" h="3347" extrusionOk="0">
                  <a:moveTo>
                    <a:pt x="9169" y="1"/>
                  </a:moveTo>
                  <a:lnTo>
                    <a:pt x="3204" y="513"/>
                  </a:lnTo>
                  <a:cubicBezTo>
                    <a:pt x="3204" y="513"/>
                    <a:pt x="1882" y="2156"/>
                    <a:pt x="1" y="2799"/>
                  </a:cubicBezTo>
                  <a:lnTo>
                    <a:pt x="239" y="3346"/>
                  </a:lnTo>
                  <a:lnTo>
                    <a:pt x="9693" y="3346"/>
                  </a:lnTo>
                  <a:cubicBezTo>
                    <a:pt x="9693" y="3346"/>
                    <a:pt x="9526" y="2049"/>
                    <a:pt x="91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0"/>
            <p:cNvSpPr/>
            <p:nvPr/>
          </p:nvSpPr>
          <p:spPr>
            <a:xfrm flipH="1">
              <a:off x="5056750" y="4933951"/>
              <a:ext cx="367747" cy="11025"/>
            </a:xfrm>
            <a:custGeom>
              <a:avLst/>
              <a:gdLst/>
              <a:ahLst/>
              <a:cxnLst/>
              <a:rect l="l" t="t" r="r" b="b"/>
              <a:pathLst>
                <a:path w="9573" h="287" extrusionOk="0">
                  <a:moveTo>
                    <a:pt x="0" y="1"/>
                  </a:moveTo>
                  <a:lnTo>
                    <a:pt x="131" y="287"/>
                  </a:lnTo>
                  <a:lnTo>
                    <a:pt x="9573" y="287"/>
                  </a:lnTo>
                  <a:lnTo>
                    <a:pt x="9561" y="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0"/>
            <p:cNvSpPr/>
            <p:nvPr/>
          </p:nvSpPr>
          <p:spPr>
            <a:xfrm flipH="1">
              <a:off x="4429185" y="3874973"/>
              <a:ext cx="359103" cy="961566"/>
            </a:xfrm>
            <a:custGeom>
              <a:avLst/>
              <a:gdLst/>
              <a:ahLst/>
              <a:cxnLst/>
              <a:rect l="l" t="t" r="r" b="b"/>
              <a:pathLst>
                <a:path w="9348" h="25031" extrusionOk="0">
                  <a:moveTo>
                    <a:pt x="5270" y="0"/>
                  </a:moveTo>
                  <a:cubicBezTo>
                    <a:pt x="3254" y="0"/>
                    <a:pt x="1561" y="1537"/>
                    <a:pt x="1370" y="3564"/>
                  </a:cubicBezTo>
                  <a:lnTo>
                    <a:pt x="1" y="24495"/>
                  </a:lnTo>
                  <a:lnTo>
                    <a:pt x="5978" y="25031"/>
                  </a:lnTo>
                  <a:lnTo>
                    <a:pt x="9157" y="4254"/>
                  </a:lnTo>
                  <a:cubicBezTo>
                    <a:pt x="9347" y="2099"/>
                    <a:pt x="7764" y="206"/>
                    <a:pt x="5620" y="16"/>
                  </a:cubicBezTo>
                  <a:cubicBezTo>
                    <a:pt x="5503" y="5"/>
                    <a:pt x="5386" y="0"/>
                    <a:pt x="5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0"/>
            <p:cNvSpPr/>
            <p:nvPr/>
          </p:nvSpPr>
          <p:spPr>
            <a:xfrm flipH="1">
              <a:off x="4705465" y="4015998"/>
              <a:ext cx="53551" cy="777097"/>
            </a:xfrm>
            <a:custGeom>
              <a:avLst/>
              <a:gdLst/>
              <a:ahLst/>
              <a:cxnLst/>
              <a:rect l="l" t="t" r="r" b="b"/>
              <a:pathLst>
                <a:path w="1394" h="20229" fill="none" extrusionOk="0">
                  <a:moveTo>
                    <a:pt x="1394" y="0"/>
                  </a:moveTo>
                  <a:lnTo>
                    <a:pt x="1" y="20229"/>
                  </a:lnTo>
                </a:path>
              </a:pathLst>
            </a:custGeom>
            <a:noFill/>
            <a:ln w="3875" cap="flat" cmpd="sng">
              <a:solidFill>
                <a:schemeClr val="dk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0"/>
            <p:cNvSpPr/>
            <p:nvPr/>
          </p:nvSpPr>
          <p:spPr>
            <a:xfrm flipH="1">
              <a:off x="4436062" y="4816859"/>
              <a:ext cx="371896" cy="128575"/>
            </a:xfrm>
            <a:custGeom>
              <a:avLst/>
              <a:gdLst/>
              <a:ahLst/>
              <a:cxnLst/>
              <a:rect l="l" t="t" r="r" b="b"/>
              <a:pathLst>
                <a:path w="9681" h="3347" extrusionOk="0">
                  <a:moveTo>
                    <a:pt x="513" y="1"/>
                  </a:moveTo>
                  <a:cubicBezTo>
                    <a:pt x="155" y="2049"/>
                    <a:pt x="1" y="3346"/>
                    <a:pt x="1" y="3346"/>
                  </a:cubicBezTo>
                  <a:lnTo>
                    <a:pt x="9442" y="3346"/>
                  </a:lnTo>
                  <a:lnTo>
                    <a:pt x="9680" y="2799"/>
                  </a:lnTo>
                  <a:cubicBezTo>
                    <a:pt x="7811" y="2156"/>
                    <a:pt x="6490" y="513"/>
                    <a:pt x="6490" y="513"/>
                  </a:cubicBezTo>
                  <a:lnTo>
                    <a:pt x="5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0"/>
            <p:cNvSpPr/>
            <p:nvPr/>
          </p:nvSpPr>
          <p:spPr>
            <a:xfrm flipH="1">
              <a:off x="4439712" y="4933951"/>
              <a:ext cx="367785" cy="11025"/>
            </a:xfrm>
            <a:custGeom>
              <a:avLst/>
              <a:gdLst/>
              <a:ahLst/>
              <a:cxnLst/>
              <a:rect l="l" t="t" r="r" b="b"/>
              <a:pathLst>
                <a:path w="9574" h="287" extrusionOk="0">
                  <a:moveTo>
                    <a:pt x="9573" y="1"/>
                  </a:moveTo>
                  <a:lnTo>
                    <a:pt x="13" y="72"/>
                  </a:lnTo>
                  <a:lnTo>
                    <a:pt x="1" y="287"/>
                  </a:lnTo>
                  <a:lnTo>
                    <a:pt x="9430" y="287"/>
                  </a:lnTo>
                  <a:lnTo>
                    <a:pt x="95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0"/>
            <p:cNvSpPr/>
            <p:nvPr/>
          </p:nvSpPr>
          <p:spPr>
            <a:xfrm flipH="1">
              <a:off x="5095627" y="3412213"/>
              <a:ext cx="349461" cy="108907"/>
            </a:xfrm>
            <a:custGeom>
              <a:avLst/>
              <a:gdLst/>
              <a:ahLst/>
              <a:cxnLst/>
              <a:rect l="l" t="t" r="r" b="b"/>
              <a:pathLst>
                <a:path w="9097" h="2835" extrusionOk="0">
                  <a:moveTo>
                    <a:pt x="4535" y="1"/>
                  </a:moveTo>
                  <a:cubicBezTo>
                    <a:pt x="3472" y="1"/>
                    <a:pt x="2485" y="96"/>
                    <a:pt x="1917" y="382"/>
                  </a:cubicBezTo>
                  <a:cubicBezTo>
                    <a:pt x="238" y="1239"/>
                    <a:pt x="0" y="2835"/>
                    <a:pt x="0" y="2835"/>
                  </a:cubicBezTo>
                  <a:lnTo>
                    <a:pt x="8930" y="2835"/>
                  </a:lnTo>
                  <a:lnTo>
                    <a:pt x="9097" y="382"/>
                  </a:lnTo>
                  <a:cubicBezTo>
                    <a:pt x="9097" y="382"/>
                    <a:pt x="6663" y="1"/>
                    <a:pt x="453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0"/>
            <p:cNvSpPr/>
            <p:nvPr/>
          </p:nvSpPr>
          <p:spPr>
            <a:xfrm flipH="1">
              <a:off x="4426919" y="3412213"/>
              <a:ext cx="349000" cy="108907"/>
            </a:xfrm>
            <a:custGeom>
              <a:avLst/>
              <a:gdLst/>
              <a:ahLst/>
              <a:cxnLst/>
              <a:rect l="l" t="t" r="r" b="b"/>
              <a:pathLst>
                <a:path w="9085" h="2835" extrusionOk="0">
                  <a:moveTo>
                    <a:pt x="4558" y="1"/>
                  </a:moveTo>
                  <a:cubicBezTo>
                    <a:pt x="2434" y="1"/>
                    <a:pt x="0" y="382"/>
                    <a:pt x="0" y="382"/>
                  </a:cubicBezTo>
                  <a:lnTo>
                    <a:pt x="179" y="2835"/>
                  </a:lnTo>
                  <a:lnTo>
                    <a:pt x="9085" y="2835"/>
                  </a:lnTo>
                  <a:cubicBezTo>
                    <a:pt x="9085" y="2835"/>
                    <a:pt x="8846" y="1239"/>
                    <a:pt x="7168" y="382"/>
                  </a:cubicBezTo>
                  <a:cubicBezTo>
                    <a:pt x="6604" y="96"/>
                    <a:pt x="5620" y="1"/>
                    <a:pt x="4558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0"/>
            <p:cNvSpPr/>
            <p:nvPr/>
          </p:nvSpPr>
          <p:spPr>
            <a:xfrm flipH="1">
              <a:off x="3912790" y="3610286"/>
              <a:ext cx="112095" cy="1328698"/>
            </a:xfrm>
            <a:custGeom>
              <a:avLst/>
              <a:gdLst/>
              <a:ahLst/>
              <a:cxnLst/>
              <a:rect l="l" t="t" r="r" b="b"/>
              <a:pathLst>
                <a:path w="2918" h="34588" extrusionOk="0">
                  <a:moveTo>
                    <a:pt x="345" y="0"/>
                  </a:moveTo>
                  <a:cubicBezTo>
                    <a:pt x="155" y="0"/>
                    <a:pt x="0" y="155"/>
                    <a:pt x="0" y="346"/>
                  </a:cubicBezTo>
                  <a:lnTo>
                    <a:pt x="1893" y="34243"/>
                  </a:lnTo>
                  <a:cubicBezTo>
                    <a:pt x="1893" y="34445"/>
                    <a:pt x="2036" y="34588"/>
                    <a:pt x="2239" y="34588"/>
                  </a:cubicBezTo>
                  <a:lnTo>
                    <a:pt x="2572" y="34588"/>
                  </a:lnTo>
                  <a:cubicBezTo>
                    <a:pt x="2774" y="34588"/>
                    <a:pt x="2917" y="34445"/>
                    <a:pt x="2917" y="34243"/>
                  </a:cubicBezTo>
                  <a:lnTo>
                    <a:pt x="1024" y="346"/>
                  </a:lnTo>
                  <a:cubicBezTo>
                    <a:pt x="1024" y="155"/>
                    <a:pt x="881" y="0"/>
                    <a:pt x="69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0"/>
            <p:cNvSpPr/>
            <p:nvPr/>
          </p:nvSpPr>
          <p:spPr>
            <a:xfrm flipH="1">
              <a:off x="3972256" y="3736521"/>
              <a:ext cx="46252" cy="146400"/>
            </a:xfrm>
            <a:custGeom>
              <a:avLst/>
              <a:gdLst/>
              <a:ahLst/>
              <a:cxnLst/>
              <a:rect l="l" t="t" r="r" b="b"/>
              <a:pathLst>
                <a:path w="1204" h="3811" extrusionOk="0">
                  <a:moveTo>
                    <a:pt x="1025" y="0"/>
                  </a:moveTo>
                  <a:lnTo>
                    <a:pt x="1" y="0"/>
                  </a:lnTo>
                  <a:lnTo>
                    <a:pt x="203" y="3810"/>
                  </a:lnTo>
                  <a:lnTo>
                    <a:pt x="1203" y="3155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0"/>
            <p:cNvSpPr/>
            <p:nvPr/>
          </p:nvSpPr>
          <p:spPr>
            <a:xfrm flipH="1">
              <a:off x="7705030" y="3610286"/>
              <a:ext cx="112095" cy="1328698"/>
            </a:xfrm>
            <a:custGeom>
              <a:avLst/>
              <a:gdLst/>
              <a:ahLst/>
              <a:cxnLst/>
              <a:rect l="l" t="t" r="r" b="b"/>
              <a:pathLst>
                <a:path w="2918" h="34588" extrusionOk="0">
                  <a:moveTo>
                    <a:pt x="2227" y="0"/>
                  </a:moveTo>
                  <a:cubicBezTo>
                    <a:pt x="2036" y="0"/>
                    <a:pt x="1882" y="155"/>
                    <a:pt x="1882" y="346"/>
                  </a:cubicBezTo>
                  <a:lnTo>
                    <a:pt x="0" y="34243"/>
                  </a:lnTo>
                  <a:cubicBezTo>
                    <a:pt x="0" y="34445"/>
                    <a:pt x="143" y="34588"/>
                    <a:pt x="334" y="34588"/>
                  </a:cubicBezTo>
                  <a:lnTo>
                    <a:pt x="679" y="34588"/>
                  </a:lnTo>
                  <a:cubicBezTo>
                    <a:pt x="882" y="34588"/>
                    <a:pt x="1024" y="34445"/>
                    <a:pt x="1024" y="34243"/>
                  </a:cubicBezTo>
                  <a:lnTo>
                    <a:pt x="2918" y="346"/>
                  </a:lnTo>
                  <a:cubicBezTo>
                    <a:pt x="2918" y="155"/>
                    <a:pt x="2763" y="0"/>
                    <a:pt x="2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0"/>
            <p:cNvSpPr/>
            <p:nvPr/>
          </p:nvSpPr>
          <p:spPr>
            <a:xfrm flipH="1">
              <a:off x="3849318" y="3653274"/>
              <a:ext cx="4008989" cy="83284"/>
            </a:xfrm>
            <a:custGeom>
              <a:avLst/>
              <a:gdLst/>
              <a:ahLst/>
              <a:cxnLst/>
              <a:rect l="l" t="t" r="r" b="b"/>
              <a:pathLst>
                <a:path w="104360" h="2168" extrusionOk="0">
                  <a:moveTo>
                    <a:pt x="104359" y="1834"/>
                  </a:moveTo>
                  <a:cubicBezTo>
                    <a:pt x="104359" y="2024"/>
                    <a:pt x="104204" y="2167"/>
                    <a:pt x="104014" y="2167"/>
                  </a:cubicBezTo>
                  <a:lnTo>
                    <a:pt x="334" y="2167"/>
                  </a:lnTo>
                  <a:cubicBezTo>
                    <a:pt x="144" y="2167"/>
                    <a:pt x="1" y="2024"/>
                    <a:pt x="1" y="1834"/>
                  </a:cubicBezTo>
                  <a:lnTo>
                    <a:pt x="1" y="346"/>
                  </a:lnTo>
                  <a:cubicBezTo>
                    <a:pt x="1" y="143"/>
                    <a:pt x="144" y="0"/>
                    <a:pt x="334" y="0"/>
                  </a:cubicBezTo>
                  <a:lnTo>
                    <a:pt x="104014" y="0"/>
                  </a:lnTo>
                  <a:cubicBezTo>
                    <a:pt x="104204" y="0"/>
                    <a:pt x="104359" y="143"/>
                    <a:pt x="104359" y="3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0"/>
            <p:cNvSpPr/>
            <p:nvPr/>
          </p:nvSpPr>
          <p:spPr>
            <a:xfrm flipH="1">
              <a:off x="3714869" y="3521084"/>
              <a:ext cx="4277894" cy="178399"/>
            </a:xfrm>
            <a:custGeom>
              <a:avLst/>
              <a:gdLst/>
              <a:ahLst/>
              <a:cxnLst/>
              <a:rect l="l" t="t" r="r" b="b"/>
              <a:pathLst>
                <a:path w="111360" h="4644" extrusionOk="0">
                  <a:moveTo>
                    <a:pt x="0" y="1"/>
                  </a:moveTo>
                  <a:lnTo>
                    <a:pt x="0" y="1203"/>
                  </a:lnTo>
                  <a:cubicBezTo>
                    <a:pt x="0" y="3108"/>
                    <a:pt x="1548" y="4644"/>
                    <a:pt x="3441" y="4644"/>
                  </a:cubicBezTo>
                  <a:lnTo>
                    <a:pt x="107919" y="4644"/>
                  </a:lnTo>
                  <a:cubicBezTo>
                    <a:pt x="109824" y="4644"/>
                    <a:pt x="111360" y="3096"/>
                    <a:pt x="111360" y="1203"/>
                  </a:cubicBezTo>
                  <a:lnTo>
                    <a:pt x="1113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0"/>
            <p:cNvSpPr/>
            <p:nvPr/>
          </p:nvSpPr>
          <p:spPr>
            <a:xfrm flipH="1">
              <a:off x="7711444" y="3736521"/>
              <a:ext cx="46213" cy="146400"/>
            </a:xfrm>
            <a:custGeom>
              <a:avLst/>
              <a:gdLst/>
              <a:ahLst/>
              <a:cxnLst/>
              <a:rect l="l" t="t" r="r" b="b"/>
              <a:pathLst>
                <a:path w="1203" h="3811" extrusionOk="0">
                  <a:moveTo>
                    <a:pt x="179" y="0"/>
                  </a:moveTo>
                  <a:lnTo>
                    <a:pt x="1203" y="0"/>
                  </a:lnTo>
                  <a:lnTo>
                    <a:pt x="989" y="3810"/>
                  </a:lnTo>
                  <a:lnTo>
                    <a:pt x="0" y="3155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0"/>
            <p:cNvSpPr/>
            <p:nvPr/>
          </p:nvSpPr>
          <p:spPr>
            <a:xfrm flipH="1">
              <a:off x="4550437" y="2990980"/>
              <a:ext cx="762461" cy="528744"/>
            </a:xfrm>
            <a:custGeom>
              <a:avLst/>
              <a:gdLst/>
              <a:ahLst/>
              <a:cxnLst/>
              <a:rect l="l" t="t" r="r" b="b"/>
              <a:pathLst>
                <a:path w="19848" h="13764" extrusionOk="0">
                  <a:moveTo>
                    <a:pt x="798" y="0"/>
                  </a:moveTo>
                  <a:cubicBezTo>
                    <a:pt x="500" y="548"/>
                    <a:pt x="238" y="1131"/>
                    <a:pt x="0" y="1739"/>
                  </a:cubicBezTo>
                  <a:lnTo>
                    <a:pt x="1393" y="12383"/>
                  </a:lnTo>
                  <a:lnTo>
                    <a:pt x="17824" y="13764"/>
                  </a:lnTo>
                  <a:cubicBezTo>
                    <a:pt x="17788" y="13466"/>
                    <a:pt x="17741" y="13311"/>
                    <a:pt x="17741" y="13311"/>
                  </a:cubicBezTo>
                  <a:cubicBezTo>
                    <a:pt x="17741" y="13311"/>
                    <a:pt x="18038" y="13073"/>
                    <a:pt x="18443" y="12680"/>
                  </a:cubicBezTo>
                  <a:lnTo>
                    <a:pt x="19848" y="5382"/>
                  </a:lnTo>
                  <a:cubicBezTo>
                    <a:pt x="19634" y="5287"/>
                    <a:pt x="19467" y="5227"/>
                    <a:pt x="19407" y="5191"/>
                  </a:cubicBezTo>
                  <a:cubicBezTo>
                    <a:pt x="19419" y="5096"/>
                    <a:pt x="19419" y="5037"/>
                    <a:pt x="19419" y="5037"/>
                  </a:cubicBezTo>
                  <a:cubicBezTo>
                    <a:pt x="19276" y="4977"/>
                    <a:pt x="19062" y="4894"/>
                    <a:pt x="18800" y="4834"/>
                  </a:cubicBezTo>
                  <a:cubicBezTo>
                    <a:pt x="19134" y="3786"/>
                    <a:pt x="19074" y="2441"/>
                    <a:pt x="18419" y="762"/>
                  </a:cubicBezTo>
                  <a:lnTo>
                    <a:pt x="798" y="0"/>
                  </a:ln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0"/>
            <p:cNvSpPr/>
            <p:nvPr/>
          </p:nvSpPr>
          <p:spPr>
            <a:xfrm flipH="1">
              <a:off x="4582436" y="3468031"/>
              <a:ext cx="705760" cy="57200"/>
            </a:xfrm>
            <a:custGeom>
              <a:avLst/>
              <a:gdLst/>
              <a:ahLst/>
              <a:cxnLst/>
              <a:rect l="l" t="t" r="r" b="b"/>
              <a:pathLst>
                <a:path w="18372" h="1489" extrusionOk="0">
                  <a:moveTo>
                    <a:pt x="0" y="0"/>
                  </a:moveTo>
                  <a:lnTo>
                    <a:pt x="322" y="1489"/>
                  </a:lnTo>
                  <a:lnTo>
                    <a:pt x="18014" y="1489"/>
                  </a:lnTo>
                  <a:lnTo>
                    <a:pt x="18371" y="191"/>
                  </a:lnTo>
                  <a:lnTo>
                    <a:pt x="9132" y="0"/>
                  </a:lnTo>
                  <a:close/>
                </a:path>
              </a:pathLst>
            </a:custGeom>
            <a:solidFill>
              <a:srgbClr val="9FA7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0"/>
            <p:cNvSpPr/>
            <p:nvPr/>
          </p:nvSpPr>
          <p:spPr>
            <a:xfrm flipH="1">
              <a:off x="4582436" y="3468031"/>
              <a:ext cx="705760" cy="57200"/>
            </a:xfrm>
            <a:custGeom>
              <a:avLst/>
              <a:gdLst/>
              <a:ahLst/>
              <a:cxnLst/>
              <a:rect l="l" t="t" r="r" b="b"/>
              <a:pathLst>
                <a:path w="18372" h="1489" extrusionOk="0">
                  <a:moveTo>
                    <a:pt x="9132" y="0"/>
                  </a:moveTo>
                  <a:lnTo>
                    <a:pt x="0" y="0"/>
                  </a:lnTo>
                  <a:lnTo>
                    <a:pt x="322" y="1489"/>
                  </a:lnTo>
                  <a:lnTo>
                    <a:pt x="18014" y="1489"/>
                  </a:lnTo>
                  <a:lnTo>
                    <a:pt x="18371" y="191"/>
                  </a:lnTo>
                  <a:close/>
                </a:path>
              </a:pathLst>
            </a:custGeom>
            <a:solidFill>
              <a:srgbClr val="CBD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0"/>
            <p:cNvSpPr/>
            <p:nvPr/>
          </p:nvSpPr>
          <p:spPr>
            <a:xfrm flipH="1">
              <a:off x="4582436" y="3468031"/>
              <a:ext cx="705760" cy="57200"/>
            </a:xfrm>
            <a:custGeom>
              <a:avLst/>
              <a:gdLst/>
              <a:ahLst/>
              <a:cxnLst/>
              <a:rect l="l" t="t" r="r" b="b"/>
              <a:pathLst>
                <a:path w="18372" h="1489" extrusionOk="0">
                  <a:moveTo>
                    <a:pt x="9132" y="0"/>
                  </a:moveTo>
                  <a:lnTo>
                    <a:pt x="0" y="0"/>
                  </a:lnTo>
                  <a:lnTo>
                    <a:pt x="322" y="1489"/>
                  </a:lnTo>
                  <a:lnTo>
                    <a:pt x="18014" y="1489"/>
                  </a:lnTo>
                  <a:lnTo>
                    <a:pt x="18371" y="1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0"/>
            <p:cNvSpPr/>
            <p:nvPr/>
          </p:nvSpPr>
          <p:spPr>
            <a:xfrm flipH="1">
              <a:off x="4576021" y="3017948"/>
              <a:ext cx="702572" cy="469316"/>
            </a:xfrm>
            <a:custGeom>
              <a:avLst/>
              <a:gdLst/>
              <a:ahLst/>
              <a:cxnLst/>
              <a:rect l="l" t="t" r="r" b="b"/>
              <a:pathLst>
                <a:path w="18289" h="12217" extrusionOk="0">
                  <a:moveTo>
                    <a:pt x="0" y="1"/>
                  </a:moveTo>
                  <a:lnTo>
                    <a:pt x="822" y="12216"/>
                  </a:lnTo>
                  <a:lnTo>
                    <a:pt x="17276" y="12216"/>
                  </a:lnTo>
                  <a:lnTo>
                    <a:pt x="18288" y="82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0"/>
            <p:cNvSpPr/>
            <p:nvPr/>
          </p:nvSpPr>
          <p:spPr>
            <a:xfrm flipH="1">
              <a:off x="4576021" y="3017948"/>
              <a:ext cx="702572" cy="45791"/>
            </a:xfrm>
            <a:custGeom>
              <a:avLst/>
              <a:gdLst/>
              <a:ahLst/>
              <a:cxnLst/>
              <a:rect l="l" t="t" r="r" b="b"/>
              <a:pathLst>
                <a:path w="18289" h="1192" extrusionOk="0">
                  <a:moveTo>
                    <a:pt x="0" y="1"/>
                  </a:moveTo>
                  <a:lnTo>
                    <a:pt x="24" y="394"/>
                  </a:lnTo>
                  <a:lnTo>
                    <a:pt x="18264" y="1191"/>
                  </a:lnTo>
                  <a:lnTo>
                    <a:pt x="18288" y="82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0"/>
            <p:cNvSpPr/>
            <p:nvPr/>
          </p:nvSpPr>
          <p:spPr>
            <a:xfrm flipH="1">
              <a:off x="4887943" y="3233386"/>
              <a:ext cx="93809" cy="93809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36" y="0"/>
                  </a:moveTo>
                  <a:cubicBezTo>
                    <a:pt x="1229" y="0"/>
                    <a:pt x="1222" y="0"/>
                    <a:pt x="1215" y="0"/>
                  </a:cubicBezTo>
                  <a:cubicBezTo>
                    <a:pt x="548" y="0"/>
                    <a:pt x="0" y="560"/>
                    <a:pt x="0" y="1227"/>
                  </a:cubicBezTo>
                  <a:cubicBezTo>
                    <a:pt x="0" y="1894"/>
                    <a:pt x="548" y="2441"/>
                    <a:pt x="1215" y="2441"/>
                  </a:cubicBezTo>
                  <a:cubicBezTo>
                    <a:pt x="1882" y="2441"/>
                    <a:pt x="2441" y="1894"/>
                    <a:pt x="2441" y="1227"/>
                  </a:cubicBezTo>
                  <a:cubicBezTo>
                    <a:pt x="2441" y="544"/>
                    <a:pt x="1893" y="0"/>
                    <a:pt x="12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0"/>
            <p:cNvSpPr/>
            <p:nvPr/>
          </p:nvSpPr>
          <p:spPr>
            <a:xfrm flipH="1">
              <a:off x="8153425" y="3043725"/>
              <a:ext cx="200219" cy="163878"/>
            </a:xfrm>
            <a:custGeom>
              <a:avLst/>
              <a:gdLst/>
              <a:ahLst/>
              <a:cxnLst/>
              <a:rect l="l" t="t" r="r" b="b"/>
              <a:pathLst>
                <a:path w="5212" h="4266" extrusionOk="0">
                  <a:moveTo>
                    <a:pt x="3787" y="0"/>
                  </a:moveTo>
                  <a:cubicBezTo>
                    <a:pt x="2696" y="0"/>
                    <a:pt x="941" y="318"/>
                    <a:pt x="941" y="318"/>
                  </a:cubicBezTo>
                  <a:lnTo>
                    <a:pt x="0" y="3187"/>
                  </a:lnTo>
                  <a:cubicBezTo>
                    <a:pt x="0" y="3187"/>
                    <a:pt x="2746" y="4265"/>
                    <a:pt x="3407" y="4265"/>
                  </a:cubicBezTo>
                  <a:cubicBezTo>
                    <a:pt x="3497" y="4265"/>
                    <a:pt x="3549" y="4245"/>
                    <a:pt x="3549" y="4199"/>
                  </a:cubicBezTo>
                  <a:cubicBezTo>
                    <a:pt x="3549" y="3806"/>
                    <a:pt x="1525" y="2556"/>
                    <a:pt x="1524" y="2556"/>
                  </a:cubicBezTo>
                  <a:lnTo>
                    <a:pt x="1524" y="2556"/>
                  </a:lnTo>
                  <a:cubicBezTo>
                    <a:pt x="1525" y="2556"/>
                    <a:pt x="3455" y="3280"/>
                    <a:pt x="4142" y="3280"/>
                  </a:cubicBezTo>
                  <a:cubicBezTo>
                    <a:pt x="4291" y="3280"/>
                    <a:pt x="4382" y="3246"/>
                    <a:pt x="4382" y="3163"/>
                  </a:cubicBezTo>
                  <a:cubicBezTo>
                    <a:pt x="4382" y="2723"/>
                    <a:pt x="1846" y="1699"/>
                    <a:pt x="1846" y="1699"/>
                  </a:cubicBezTo>
                  <a:lnTo>
                    <a:pt x="1846" y="1699"/>
                  </a:lnTo>
                  <a:cubicBezTo>
                    <a:pt x="1846" y="1699"/>
                    <a:pt x="3402" y="1890"/>
                    <a:pt x="4379" y="1890"/>
                  </a:cubicBezTo>
                  <a:cubicBezTo>
                    <a:pt x="4867" y="1890"/>
                    <a:pt x="5211" y="1842"/>
                    <a:pt x="5144" y="1699"/>
                  </a:cubicBezTo>
                  <a:cubicBezTo>
                    <a:pt x="4930" y="1270"/>
                    <a:pt x="1655" y="889"/>
                    <a:pt x="1655" y="889"/>
                  </a:cubicBezTo>
                  <a:cubicBezTo>
                    <a:pt x="1655" y="889"/>
                    <a:pt x="5168" y="389"/>
                    <a:pt x="4501" y="92"/>
                  </a:cubicBezTo>
                  <a:cubicBezTo>
                    <a:pt x="4354" y="26"/>
                    <a:pt x="4097" y="0"/>
                    <a:pt x="3787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0"/>
            <p:cNvSpPr/>
            <p:nvPr/>
          </p:nvSpPr>
          <p:spPr>
            <a:xfrm flipH="1">
              <a:off x="8303742" y="3035351"/>
              <a:ext cx="13753" cy="26084"/>
            </a:xfrm>
            <a:custGeom>
              <a:avLst/>
              <a:gdLst/>
              <a:ahLst/>
              <a:cxnLst/>
              <a:rect l="l" t="t" r="r" b="b"/>
              <a:pathLst>
                <a:path w="358" h="679" extrusionOk="0">
                  <a:moveTo>
                    <a:pt x="357" y="0"/>
                  </a:moveTo>
                  <a:lnTo>
                    <a:pt x="167" y="131"/>
                  </a:lnTo>
                  <a:lnTo>
                    <a:pt x="0" y="536"/>
                  </a:lnTo>
                  <a:lnTo>
                    <a:pt x="310" y="679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0"/>
            <p:cNvSpPr/>
            <p:nvPr/>
          </p:nvSpPr>
          <p:spPr>
            <a:xfrm flipH="1">
              <a:off x="6458207" y="4056681"/>
              <a:ext cx="396558" cy="72297"/>
            </a:xfrm>
            <a:custGeom>
              <a:avLst/>
              <a:gdLst/>
              <a:ahLst/>
              <a:cxnLst/>
              <a:rect l="l" t="t" r="r" b="b"/>
              <a:pathLst>
                <a:path w="10323" h="1882" extrusionOk="0">
                  <a:moveTo>
                    <a:pt x="0" y="1"/>
                  </a:moveTo>
                  <a:lnTo>
                    <a:pt x="119" y="1882"/>
                  </a:lnTo>
                  <a:lnTo>
                    <a:pt x="10204" y="1703"/>
                  </a:lnTo>
                  <a:lnTo>
                    <a:pt x="103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0"/>
            <p:cNvSpPr/>
            <p:nvPr/>
          </p:nvSpPr>
          <p:spPr>
            <a:xfrm flipH="1">
              <a:off x="4737936" y="4049382"/>
              <a:ext cx="388798" cy="101108"/>
            </a:xfrm>
            <a:custGeom>
              <a:avLst/>
              <a:gdLst/>
              <a:ahLst/>
              <a:cxnLst/>
              <a:rect l="l" t="t" r="r" b="b"/>
              <a:pathLst>
                <a:path w="10121" h="2632" extrusionOk="0">
                  <a:moveTo>
                    <a:pt x="0" y="0"/>
                  </a:moveTo>
                  <a:lnTo>
                    <a:pt x="167" y="2631"/>
                  </a:lnTo>
                  <a:lnTo>
                    <a:pt x="9966" y="2631"/>
                  </a:lnTo>
                  <a:lnTo>
                    <a:pt x="101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0"/>
            <p:cNvSpPr/>
            <p:nvPr/>
          </p:nvSpPr>
          <p:spPr>
            <a:xfrm flipH="1">
              <a:off x="6968170" y="2359304"/>
              <a:ext cx="27467" cy="27505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69" y="1"/>
                  </a:moveTo>
                  <a:lnTo>
                    <a:pt x="0" y="715"/>
                  </a:lnTo>
                  <a:lnTo>
                    <a:pt x="714" y="525"/>
                  </a:lnTo>
                  <a:lnTo>
                    <a:pt x="369" y="1"/>
                  </a:ln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1"/>
          <p:cNvSpPr/>
          <p:nvPr/>
        </p:nvSpPr>
        <p:spPr>
          <a:xfrm>
            <a:off x="495250" y="447000"/>
            <a:ext cx="4896051" cy="57262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84" name="Google Shape;48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1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A. Definition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85" name="Google Shape;485;p31"/>
          <p:cNvSpPr txBox="1">
            <a:spLocks noGrp="1"/>
          </p:cNvSpPr>
          <p:nvPr>
            <p:ph type="body" idx="1"/>
          </p:nvPr>
        </p:nvSpPr>
        <p:spPr>
          <a:xfrm>
            <a:off x="719999" y="1304925"/>
            <a:ext cx="7882133" cy="32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Obligation	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: This is when you are obliged to do something / required to do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something.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</a:rPr>
              <a:t>Kewajiban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	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Ketika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kamu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wajib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melakukan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sesuatu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/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diharuskan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melakukan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sesuatu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)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</a:rPr>
            </a:br>
            <a:br>
              <a:rPr lang="en-US" sz="16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Necessity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: This is a requirement to do something which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somes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from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external. Circumstances (for examples: rules and customs) or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the situation.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</a:rPr>
              <a:t>Kebutuhan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: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Suatu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kewajiban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melakukan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sesuatu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yang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berasal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dari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pihak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lain /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pihak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luar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Contohnya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aturan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dan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kebiasaan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atau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situasi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tertentu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3"/>
          <p:cNvSpPr/>
          <p:nvPr/>
        </p:nvSpPr>
        <p:spPr>
          <a:xfrm>
            <a:off x="5319325" y="688800"/>
            <a:ext cx="3414700" cy="3797850"/>
          </a:xfrm>
          <a:custGeom>
            <a:avLst/>
            <a:gdLst/>
            <a:ahLst/>
            <a:cxnLst/>
            <a:rect l="l" t="t" r="r" b="b"/>
            <a:pathLst>
              <a:path w="136588" h="151914" extrusionOk="0">
                <a:moveTo>
                  <a:pt x="8763" y="0"/>
                </a:moveTo>
                <a:lnTo>
                  <a:pt x="0" y="151914"/>
                </a:lnTo>
                <a:lnTo>
                  <a:pt x="136588" y="149628"/>
                </a:lnTo>
                <a:lnTo>
                  <a:pt x="131254" y="359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grpSp>
        <p:nvGrpSpPr>
          <p:cNvPr id="513" name="Google Shape;513;p33"/>
          <p:cNvGrpSpPr/>
          <p:nvPr/>
        </p:nvGrpSpPr>
        <p:grpSpPr>
          <a:xfrm>
            <a:off x="5792874" y="561230"/>
            <a:ext cx="3012127" cy="4106951"/>
            <a:chOff x="720001" y="625725"/>
            <a:chExt cx="3012127" cy="4106951"/>
          </a:xfrm>
        </p:grpSpPr>
        <p:sp>
          <p:nvSpPr>
            <p:cNvPr id="514" name="Google Shape;514;p33"/>
            <p:cNvSpPr/>
            <p:nvPr/>
          </p:nvSpPr>
          <p:spPr>
            <a:xfrm>
              <a:off x="871451" y="4611500"/>
              <a:ext cx="2860677" cy="121176"/>
            </a:xfrm>
            <a:custGeom>
              <a:avLst/>
              <a:gdLst/>
              <a:ahLst/>
              <a:cxnLst/>
              <a:rect l="l" t="t" r="r" b="b"/>
              <a:pathLst>
                <a:path w="61616" h="739" extrusionOk="0">
                  <a:moveTo>
                    <a:pt x="61616" y="370"/>
                  </a:moveTo>
                  <a:cubicBezTo>
                    <a:pt x="61616" y="572"/>
                    <a:pt x="47816" y="739"/>
                    <a:pt x="30802" y="739"/>
                  </a:cubicBezTo>
                  <a:cubicBezTo>
                    <a:pt x="13788" y="739"/>
                    <a:pt x="1" y="572"/>
                    <a:pt x="1" y="370"/>
                  </a:cubicBezTo>
                  <a:cubicBezTo>
                    <a:pt x="1" y="155"/>
                    <a:pt x="13788" y="1"/>
                    <a:pt x="30802" y="1"/>
                  </a:cubicBezTo>
                  <a:cubicBezTo>
                    <a:pt x="47816" y="1"/>
                    <a:pt x="61616" y="155"/>
                    <a:pt x="61616" y="370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3"/>
            <p:cNvSpPr/>
            <p:nvPr/>
          </p:nvSpPr>
          <p:spPr>
            <a:xfrm>
              <a:off x="1989199" y="659989"/>
              <a:ext cx="1157530" cy="1593160"/>
            </a:xfrm>
            <a:custGeom>
              <a:avLst/>
              <a:gdLst/>
              <a:ahLst/>
              <a:cxnLst/>
              <a:rect l="l" t="t" r="r" b="b"/>
              <a:pathLst>
                <a:path w="24932" h="34315" extrusionOk="0">
                  <a:moveTo>
                    <a:pt x="24932" y="0"/>
                  </a:moveTo>
                  <a:lnTo>
                    <a:pt x="0" y="1655"/>
                  </a:lnTo>
                  <a:lnTo>
                    <a:pt x="2417" y="34314"/>
                  </a:lnTo>
                  <a:lnTo>
                    <a:pt x="23753" y="34219"/>
                  </a:lnTo>
                  <a:lnTo>
                    <a:pt x="24932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3"/>
            <p:cNvSpPr/>
            <p:nvPr/>
          </p:nvSpPr>
          <p:spPr>
            <a:xfrm>
              <a:off x="2007445" y="625725"/>
              <a:ext cx="1156973" cy="1592603"/>
            </a:xfrm>
            <a:custGeom>
              <a:avLst/>
              <a:gdLst/>
              <a:ahLst/>
              <a:cxnLst/>
              <a:rect l="l" t="t" r="r" b="b"/>
              <a:pathLst>
                <a:path w="24920" h="34303" extrusionOk="0">
                  <a:moveTo>
                    <a:pt x="24920" y="0"/>
                  </a:moveTo>
                  <a:lnTo>
                    <a:pt x="0" y="1655"/>
                  </a:lnTo>
                  <a:lnTo>
                    <a:pt x="2405" y="34302"/>
                  </a:lnTo>
                  <a:lnTo>
                    <a:pt x="23753" y="34219"/>
                  </a:lnTo>
                  <a:lnTo>
                    <a:pt x="24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3"/>
            <p:cNvSpPr/>
            <p:nvPr/>
          </p:nvSpPr>
          <p:spPr>
            <a:xfrm>
              <a:off x="2124072" y="835764"/>
              <a:ext cx="912115" cy="1263710"/>
            </a:xfrm>
            <a:custGeom>
              <a:avLst/>
              <a:gdLst/>
              <a:ahLst/>
              <a:cxnLst/>
              <a:rect l="l" t="t" r="r" b="b"/>
              <a:pathLst>
                <a:path w="19646" h="27219" extrusionOk="0">
                  <a:moveTo>
                    <a:pt x="0" y="1"/>
                  </a:moveTo>
                  <a:lnTo>
                    <a:pt x="2155" y="26659"/>
                  </a:lnTo>
                  <a:lnTo>
                    <a:pt x="19646" y="27218"/>
                  </a:lnTo>
                  <a:lnTo>
                    <a:pt x="19646" y="26659"/>
                  </a:lnTo>
                  <a:lnTo>
                    <a:pt x="2548" y="26182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3"/>
            <p:cNvSpPr/>
            <p:nvPr/>
          </p:nvSpPr>
          <p:spPr>
            <a:xfrm>
              <a:off x="2278862" y="926995"/>
              <a:ext cx="239937" cy="1130463"/>
            </a:xfrm>
            <a:custGeom>
              <a:avLst/>
              <a:gdLst/>
              <a:ahLst/>
              <a:cxnLst/>
              <a:rect l="l" t="t" r="r" b="b"/>
              <a:pathLst>
                <a:path w="5168" h="24349" extrusionOk="0">
                  <a:moveTo>
                    <a:pt x="0" y="0"/>
                  </a:moveTo>
                  <a:lnTo>
                    <a:pt x="1203" y="24253"/>
                  </a:lnTo>
                  <a:lnTo>
                    <a:pt x="4239" y="24348"/>
                  </a:lnTo>
                  <a:lnTo>
                    <a:pt x="5167" y="7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3"/>
            <p:cNvSpPr/>
            <p:nvPr/>
          </p:nvSpPr>
          <p:spPr>
            <a:xfrm>
              <a:off x="2567411" y="1715803"/>
              <a:ext cx="128836" cy="346628"/>
            </a:xfrm>
            <a:custGeom>
              <a:avLst/>
              <a:gdLst/>
              <a:ahLst/>
              <a:cxnLst/>
              <a:rect l="l" t="t" r="r" b="b"/>
              <a:pathLst>
                <a:path w="2775" h="7466" extrusionOk="0">
                  <a:moveTo>
                    <a:pt x="2774" y="0"/>
                  </a:moveTo>
                  <a:lnTo>
                    <a:pt x="274" y="238"/>
                  </a:lnTo>
                  <a:lnTo>
                    <a:pt x="0" y="7358"/>
                  </a:lnTo>
                  <a:lnTo>
                    <a:pt x="1572" y="7465"/>
                  </a:lnTo>
                  <a:lnTo>
                    <a:pt x="2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3"/>
            <p:cNvSpPr/>
            <p:nvPr/>
          </p:nvSpPr>
          <p:spPr>
            <a:xfrm>
              <a:off x="2732694" y="1457108"/>
              <a:ext cx="215052" cy="616371"/>
            </a:xfrm>
            <a:custGeom>
              <a:avLst/>
              <a:gdLst/>
              <a:ahLst/>
              <a:cxnLst/>
              <a:rect l="l" t="t" r="r" b="b"/>
              <a:pathLst>
                <a:path w="4632" h="13276" extrusionOk="0">
                  <a:moveTo>
                    <a:pt x="4632" y="0"/>
                  </a:moveTo>
                  <a:lnTo>
                    <a:pt x="810" y="214"/>
                  </a:lnTo>
                  <a:lnTo>
                    <a:pt x="0" y="13037"/>
                  </a:lnTo>
                  <a:lnTo>
                    <a:pt x="3370" y="13276"/>
                  </a:lnTo>
                  <a:lnTo>
                    <a:pt x="46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3"/>
            <p:cNvSpPr/>
            <p:nvPr/>
          </p:nvSpPr>
          <p:spPr>
            <a:xfrm>
              <a:off x="1559695" y="3510656"/>
              <a:ext cx="135986" cy="1153166"/>
            </a:xfrm>
            <a:custGeom>
              <a:avLst/>
              <a:gdLst/>
              <a:ahLst/>
              <a:cxnLst/>
              <a:rect l="l" t="t" r="r" b="b"/>
              <a:pathLst>
                <a:path w="2929" h="24838" fill="none" extrusionOk="0">
                  <a:moveTo>
                    <a:pt x="905" y="1"/>
                  </a:moveTo>
                  <a:lnTo>
                    <a:pt x="0" y="24837"/>
                  </a:lnTo>
                  <a:lnTo>
                    <a:pt x="2929" y="24837"/>
                  </a:lnTo>
                  <a:lnTo>
                    <a:pt x="1453" y="1"/>
                  </a:lnTo>
                </a:path>
              </a:pathLst>
            </a:custGeom>
            <a:solidFill>
              <a:schemeClr val="dk2"/>
            </a:solidFill>
            <a:ln w="74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3"/>
            <p:cNvSpPr/>
            <p:nvPr/>
          </p:nvSpPr>
          <p:spPr>
            <a:xfrm>
              <a:off x="2457934" y="3510656"/>
              <a:ext cx="136033" cy="1153166"/>
            </a:xfrm>
            <a:custGeom>
              <a:avLst/>
              <a:gdLst/>
              <a:ahLst/>
              <a:cxnLst/>
              <a:rect l="l" t="t" r="r" b="b"/>
              <a:pathLst>
                <a:path w="2930" h="24838" fill="none" extrusionOk="0">
                  <a:moveTo>
                    <a:pt x="2025" y="1"/>
                  </a:moveTo>
                  <a:lnTo>
                    <a:pt x="2930" y="24837"/>
                  </a:lnTo>
                  <a:lnTo>
                    <a:pt x="1" y="24837"/>
                  </a:lnTo>
                  <a:lnTo>
                    <a:pt x="1453" y="1"/>
                  </a:lnTo>
                </a:path>
              </a:pathLst>
            </a:custGeom>
            <a:solidFill>
              <a:schemeClr val="dk2"/>
            </a:solidFill>
            <a:ln w="74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3"/>
            <p:cNvSpPr/>
            <p:nvPr/>
          </p:nvSpPr>
          <p:spPr>
            <a:xfrm>
              <a:off x="1428675" y="2247170"/>
              <a:ext cx="1297416" cy="1308327"/>
            </a:xfrm>
            <a:custGeom>
              <a:avLst/>
              <a:gdLst/>
              <a:ahLst/>
              <a:cxnLst/>
              <a:rect l="l" t="t" r="r" b="b"/>
              <a:pathLst>
                <a:path w="27945" h="28180" extrusionOk="0">
                  <a:moveTo>
                    <a:pt x="14194" y="1"/>
                  </a:moveTo>
                  <a:cubicBezTo>
                    <a:pt x="13934" y="1"/>
                    <a:pt x="13788" y="9"/>
                    <a:pt x="13788" y="9"/>
                  </a:cubicBezTo>
                  <a:lnTo>
                    <a:pt x="13788" y="33"/>
                  </a:lnTo>
                  <a:cubicBezTo>
                    <a:pt x="13761" y="33"/>
                    <a:pt x="13733" y="33"/>
                    <a:pt x="13704" y="33"/>
                  </a:cubicBezTo>
                  <a:cubicBezTo>
                    <a:pt x="11948" y="33"/>
                    <a:pt x="5417" y="421"/>
                    <a:pt x="3263" y="5807"/>
                  </a:cubicBezTo>
                  <a:cubicBezTo>
                    <a:pt x="774" y="12058"/>
                    <a:pt x="5096" y="13892"/>
                    <a:pt x="2870" y="24203"/>
                  </a:cubicBezTo>
                  <a:cubicBezTo>
                    <a:pt x="2870" y="24203"/>
                    <a:pt x="2556" y="24188"/>
                    <a:pt x="2138" y="24188"/>
                  </a:cubicBezTo>
                  <a:cubicBezTo>
                    <a:pt x="1301" y="24188"/>
                    <a:pt x="44" y="24246"/>
                    <a:pt x="36" y="24595"/>
                  </a:cubicBezTo>
                  <a:cubicBezTo>
                    <a:pt x="0" y="25107"/>
                    <a:pt x="1060" y="28179"/>
                    <a:pt x="2953" y="28179"/>
                  </a:cubicBezTo>
                  <a:cubicBezTo>
                    <a:pt x="4846" y="28179"/>
                    <a:pt x="14038" y="28143"/>
                    <a:pt x="14038" y="28143"/>
                  </a:cubicBezTo>
                  <a:lnTo>
                    <a:pt x="24991" y="28143"/>
                  </a:lnTo>
                  <a:cubicBezTo>
                    <a:pt x="26885" y="28143"/>
                    <a:pt x="27944" y="25084"/>
                    <a:pt x="27909" y="24560"/>
                  </a:cubicBezTo>
                  <a:cubicBezTo>
                    <a:pt x="27878" y="24221"/>
                    <a:pt x="26685" y="24161"/>
                    <a:pt x="25848" y="24161"/>
                  </a:cubicBezTo>
                  <a:cubicBezTo>
                    <a:pt x="25391" y="24161"/>
                    <a:pt x="25039" y="24179"/>
                    <a:pt x="25039" y="24179"/>
                  </a:cubicBezTo>
                  <a:cubicBezTo>
                    <a:pt x="22825" y="13856"/>
                    <a:pt x="27123" y="12034"/>
                    <a:pt x="24646" y="5784"/>
                  </a:cubicBezTo>
                  <a:cubicBezTo>
                    <a:pt x="22487" y="359"/>
                    <a:pt x="15898" y="1"/>
                    <a:pt x="14194" y="1"/>
                  </a:cubicBezTo>
                  <a:close/>
                </a:path>
              </a:pathLst>
            </a:custGeom>
            <a:solidFill>
              <a:srgbClr val="E06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3"/>
            <p:cNvSpPr/>
            <p:nvPr/>
          </p:nvSpPr>
          <p:spPr>
            <a:xfrm>
              <a:off x="957154" y="2483069"/>
              <a:ext cx="56177" cy="76559"/>
            </a:xfrm>
            <a:custGeom>
              <a:avLst/>
              <a:gdLst/>
              <a:ahLst/>
              <a:cxnLst/>
              <a:rect l="l" t="t" r="r" b="b"/>
              <a:pathLst>
                <a:path w="1210" h="1649" extrusionOk="0">
                  <a:moveTo>
                    <a:pt x="869" y="0"/>
                  </a:moveTo>
                  <a:cubicBezTo>
                    <a:pt x="869" y="0"/>
                    <a:pt x="0" y="1429"/>
                    <a:pt x="619" y="1631"/>
                  </a:cubicBezTo>
                  <a:cubicBezTo>
                    <a:pt x="654" y="1643"/>
                    <a:pt x="686" y="1649"/>
                    <a:pt x="714" y="1649"/>
                  </a:cubicBezTo>
                  <a:cubicBezTo>
                    <a:pt x="1210" y="1649"/>
                    <a:pt x="869" y="0"/>
                    <a:pt x="869" y="0"/>
                  </a:cubicBezTo>
                  <a:close/>
                </a:path>
              </a:pathLst>
            </a:custGeom>
            <a:solidFill>
              <a:srgbClr val="F2B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3"/>
            <p:cNvSpPr/>
            <p:nvPr/>
          </p:nvSpPr>
          <p:spPr>
            <a:xfrm>
              <a:off x="976468" y="2419974"/>
              <a:ext cx="94573" cy="121176"/>
            </a:xfrm>
            <a:custGeom>
              <a:avLst/>
              <a:gdLst/>
              <a:ahLst/>
              <a:cxnLst/>
              <a:rect l="l" t="t" r="r" b="b"/>
              <a:pathLst>
                <a:path w="2037" h="2610" extrusionOk="0">
                  <a:moveTo>
                    <a:pt x="1292" y="0"/>
                  </a:moveTo>
                  <a:cubicBezTo>
                    <a:pt x="1074" y="0"/>
                    <a:pt x="856" y="38"/>
                    <a:pt x="715" y="157"/>
                  </a:cubicBezTo>
                  <a:cubicBezTo>
                    <a:pt x="322" y="466"/>
                    <a:pt x="1" y="2597"/>
                    <a:pt x="370" y="2609"/>
                  </a:cubicBezTo>
                  <a:cubicBezTo>
                    <a:pt x="372" y="2609"/>
                    <a:pt x="375" y="2609"/>
                    <a:pt x="377" y="2609"/>
                  </a:cubicBezTo>
                  <a:cubicBezTo>
                    <a:pt x="752" y="2609"/>
                    <a:pt x="870" y="1621"/>
                    <a:pt x="870" y="1621"/>
                  </a:cubicBezTo>
                  <a:lnTo>
                    <a:pt x="2037" y="109"/>
                  </a:lnTo>
                  <a:cubicBezTo>
                    <a:pt x="2037" y="109"/>
                    <a:pt x="1663" y="0"/>
                    <a:pt x="1292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3"/>
            <p:cNvSpPr/>
            <p:nvPr/>
          </p:nvSpPr>
          <p:spPr>
            <a:xfrm>
              <a:off x="1004139" y="2381903"/>
              <a:ext cx="745161" cy="505828"/>
            </a:xfrm>
            <a:custGeom>
              <a:avLst/>
              <a:gdLst/>
              <a:ahLst/>
              <a:cxnLst/>
              <a:rect l="l" t="t" r="r" b="b"/>
              <a:pathLst>
                <a:path w="16050" h="10895" extrusionOk="0">
                  <a:moveTo>
                    <a:pt x="14240" y="0"/>
                  </a:moveTo>
                  <a:cubicBezTo>
                    <a:pt x="14240" y="0"/>
                    <a:pt x="13288" y="334"/>
                    <a:pt x="12597" y="881"/>
                  </a:cubicBezTo>
                  <a:cubicBezTo>
                    <a:pt x="11918" y="1429"/>
                    <a:pt x="9501" y="5156"/>
                    <a:pt x="9204" y="5560"/>
                  </a:cubicBezTo>
                  <a:cubicBezTo>
                    <a:pt x="9188" y="5581"/>
                    <a:pt x="9158" y="5591"/>
                    <a:pt x="9115" y="5591"/>
                  </a:cubicBezTo>
                  <a:cubicBezTo>
                    <a:pt x="8365" y="5591"/>
                    <a:pt x="3717" y="2579"/>
                    <a:pt x="1881" y="1239"/>
                  </a:cubicBezTo>
                  <a:lnTo>
                    <a:pt x="0" y="3536"/>
                  </a:lnTo>
                  <a:cubicBezTo>
                    <a:pt x="0" y="3536"/>
                    <a:pt x="6967" y="10895"/>
                    <a:pt x="9525" y="10895"/>
                  </a:cubicBezTo>
                  <a:cubicBezTo>
                    <a:pt x="9529" y="10895"/>
                    <a:pt x="9533" y="10895"/>
                    <a:pt x="9537" y="10894"/>
                  </a:cubicBezTo>
                  <a:cubicBezTo>
                    <a:pt x="12085" y="10883"/>
                    <a:pt x="16050" y="5918"/>
                    <a:pt x="16050" y="5918"/>
                  </a:cubicBezTo>
                  <a:lnTo>
                    <a:pt x="14240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3"/>
            <p:cNvSpPr/>
            <p:nvPr/>
          </p:nvSpPr>
          <p:spPr>
            <a:xfrm>
              <a:off x="2456263" y="2375821"/>
              <a:ext cx="286968" cy="553137"/>
            </a:xfrm>
            <a:custGeom>
              <a:avLst/>
              <a:gdLst/>
              <a:ahLst/>
              <a:cxnLst/>
              <a:rect l="l" t="t" r="r" b="b"/>
              <a:pathLst>
                <a:path w="6181" h="11914" extrusionOk="0">
                  <a:moveTo>
                    <a:pt x="584" y="0"/>
                  </a:moveTo>
                  <a:cubicBezTo>
                    <a:pt x="584" y="0"/>
                    <a:pt x="1" y="3608"/>
                    <a:pt x="596" y="8097"/>
                  </a:cubicBezTo>
                  <a:cubicBezTo>
                    <a:pt x="913" y="10647"/>
                    <a:pt x="2627" y="11913"/>
                    <a:pt x="4063" y="11913"/>
                  </a:cubicBezTo>
                  <a:cubicBezTo>
                    <a:pt x="5160" y="11913"/>
                    <a:pt x="6095" y="11174"/>
                    <a:pt x="6121" y="9704"/>
                  </a:cubicBezTo>
                  <a:cubicBezTo>
                    <a:pt x="6180" y="6311"/>
                    <a:pt x="3275" y="1727"/>
                    <a:pt x="2644" y="989"/>
                  </a:cubicBezTo>
                  <a:cubicBezTo>
                    <a:pt x="2025" y="238"/>
                    <a:pt x="585" y="0"/>
                    <a:pt x="58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3"/>
            <p:cNvSpPr/>
            <p:nvPr/>
          </p:nvSpPr>
          <p:spPr>
            <a:xfrm>
              <a:off x="1673536" y="3255303"/>
              <a:ext cx="793307" cy="203445"/>
            </a:xfrm>
            <a:custGeom>
              <a:avLst/>
              <a:gdLst/>
              <a:ahLst/>
              <a:cxnLst/>
              <a:rect l="l" t="t" r="r" b="b"/>
              <a:pathLst>
                <a:path w="17087" h="4382" extrusionOk="0">
                  <a:moveTo>
                    <a:pt x="1" y="0"/>
                  </a:moveTo>
                  <a:cubicBezTo>
                    <a:pt x="1" y="0"/>
                    <a:pt x="1060" y="4382"/>
                    <a:pt x="8442" y="4382"/>
                  </a:cubicBezTo>
                  <a:cubicBezTo>
                    <a:pt x="15824" y="4382"/>
                    <a:pt x="17086" y="0"/>
                    <a:pt x="17086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3"/>
            <p:cNvSpPr/>
            <p:nvPr/>
          </p:nvSpPr>
          <p:spPr>
            <a:xfrm>
              <a:off x="1673536" y="3255303"/>
              <a:ext cx="793307" cy="203445"/>
            </a:xfrm>
            <a:custGeom>
              <a:avLst/>
              <a:gdLst/>
              <a:ahLst/>
              <a:cxnLst/>
              <a:rect l="l" t="t" r="r" b="b"/>
              <a:pathLst>
                <a:path w="17087" h="4382" extrusionOk="0">
                  <a:moveTo>
                    <a:pt x="1" y="0"/>
                  </a:moveTo>
                  <a:cubicBezTo>
                    <a:pt x="1" y="0"/>
                    <a:pt x="1060" y="4382"/>
                    <a:pt x="8442" y="4382"/>
                  </a:cubicBezTo>
                  <a:cubicBezTo>
                    <a:pt x="15824" y="4382"/>
                    <a:pt x="17086" y="0"/>
                    <a:pt x="17086" y="0"/>
                  </a:cubicBezTo>
                </a:path>
              </a:pathLst>
            </a:custGeom>
            <a:solidFill>
              <a:srgbClr val="F0D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3"/>
            <p:cNvSpPr/>
            <p:nvPr/>
          </p:nvSpPr>
          <p:spPr>
            <a:xfrm>
              <a:off x="1643126" y="1572806"/>
              <a:ext cx="917407" cy="913322"/>
            </a:xfrm>
            <a:custGeom>
              <a:avLst/>
              <a:gdLst/>
              <a:ahLst/>
              <a:cxnLst/>
              <a:rect l="l" t="t" r="r" b="b"/>
              <a:pathLst>
                <a:path w="19760" h="19672" extrusionOk="0">
                  <a:moveTo>
                    <a:pt x="12618" y="1"/>
                  </a:moveTo>
                  <a:cubicBezTo>
                    <a:pt x="11003" y="1"/>
                    <a:pt x="8856" y="473"/>
                    <a:pt x="6025" y="1580"/>
                  </a:cubicBezTo>
                  <a:cubicBezTo>
                    <a:pt x="6025" y="1580"/>
                    <a:pt x="5412" y="1363"/>
                    <a:pt x="4600" y="1363"/>
                  </a:cubicBezTo>
                  <a:cubicBezTo>
                    <a:pt x="3619" y="1363"/>
                    <a:pt x="2347" y="1680"/>
                    <a:pt x="1513" y="3080"/>
                  </a:cubicBezTo>
                  <a:cubicBezTo>
                    <a:pt x="1" y="5628"/>
                    <a:pt x="2156" y="8045"/>
                    <a:pt x="2013" y="11200"/>
                  </a:cubicBezTo>
                  <a:cubicBezTo>
                    <a:pt x="1858" y="14355"/>
                    <a:pt x="49" y="16999"/>
                    <a:pt x="5466" y="18904"/>
                  </a:cubicBezTo>
                  <a:cubicBezTo>
                    <a:pt x="6915" y="19413"/>
                    <a:pt x="8311" y="19671"/>
                    <a:pt x="9588" y="19671"/>
                  </a:cubicBezTo>
                  <a:cubicBezTo>
                    <a:pt x="13089" y="19671"/>
                    <a:pt x="15702" y="17733"/>
                    <a:pt x="16086" y="13713"/>
                  </a:cubicBezTo>
                  <a:cubicBezTo>
                    <a:pt x="16513" y="9236"/>
                    <a:pt x="19760" y="1"/>
                    <a:pt x="12618" y="1"/>
                  </a:cubicBezTo>
                  <a:close/>
                </a:path>
              </a:pathLst>
            </a:custGeom>
            <a:solidFill>
              <a:srgbClr val="E28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3"/>
            <p:cNvSpPr/>
            <p:nvPr/>
          </p:nvSpPr>
          <p:spPr>
            <a:xfrm>
              <a:off x="1593401" y="2301165"/>
              <a:ext cx="961885" cy="981245"/>
            </a:xfrm>
            <a:custGeom>
              <a:avLst/>
              <a:gdLst/>
              <a:ahLst/>
              <a:cxnLst/>
              <a:rect l="l" t="t" r="r" b="b"/>
              <a:pathLst>
                <a:path w="20718" h="21135" extrusionOk="0">
                  <a:moveTo>
                    <a:pt x="10240" y="1"/>
                  </a:moveTo>
                  <a:lnTo>
                    <a:pt x="10240" y="37"/>
                  </a:lnTo>
                  <a:cubicBezTo>
                    <a:pt x="8918" y="215"/>
                    <a:pt x="2739" y="1108"/>
                    <a:pt x="1524" y="1608"/>
                  </a:cubicBezTo>
                  <a:cubicBezTo>
                    <a:pt x="1524" y="1608"/>
                    <a:pt x="1822" y="3168"/>
                    <a:pt x="905" y="4954"/>
                  </a:cubicBezTo>
                  <a:cubicBezTo>
                    <a:pt x="0" y="6740"/>
                    <a:pt x="3096" y="9204"/>
                    <a:pt x="3096" y="9204"/>
                  </a:cubicBezTo>
                  <a:cubicBezTo>
                    <a:pt x="3096" y="9204"/>
                    <a:pt x="1572" y="15705"/>
                    <a:pt x="1405" y="20480"/>
                  </a:cubicBezTo>
                  <a:cubicBezTo>
                    <a:pt x="1405" y="20480"/>
                    <a:pt x="3656" y="21135"/>
                    <a:pt x="10323" y="21135"/>
                  </a:cubicBezTo>
                  <a:lnTo>
                    <a:pt x="10359" y="21135"/>
                  </a:lnTo>
                  <a:cubicBezTo>
                    <a:pt x="17026" y="21135"/>
                    <a:pt x="19086" y="20480"/>
                    <a:pt x="19086" y="20480"/>
                  </a:cubicBezTo>
                  <a:cubicBezTo>
                    <a:pt x="18931" y="15705"/>
                    <a:pt x="17598" y="9204"/>
                    <a:pt x="17598" y="9204"/>
                  </a:cubicBezTo>
                  <a:cubicBezTo>
                    <a:pt x="17598" y="9204"/>
                    <a:pt x="20717" y="6740"/>
                    <a:pt x="19789" y="4954"/>
                  </a:cubicBezTo>
                  <a:cubicBezTo>
                    <a:pt x="18884" y="3168"/>
                    <a:pt x="19169" y="1608"/>
                    <a:pt x="19169" y="1608"/>
                  </a:cubicBezTo>
                  <a:cubicBezTo>
                    <a:pt x="17955" y="1108"/>
                    <a:pt x="11788" y="215"/>
                    <a:pt x="10478" y="37"/>
                  </a:cubicBezTo>
                  <a:lnTo>
                    <a:pt x="10478" y="1"/>
                  </a:lnTo>
                  <a:cubicBezTo>
                    <a:pt x="10478" y="1"/>
                    <a:pt x="10430" y="1"/>
                    <a:pt x="10359" y="13"/>
                  </a:cubicBezTo>
                  <a:cubicBezTo>
                    <a:pt x="10275" y="1"/>
                    <a:pt x="10240" y="1"/>
                    <a:pt x="102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3"/>
            <p:cNvSpPr/>
            <p:nvPr/>
          </p:nvSpPr>
          <p:spPr>
            <a:xfrm>
              <a:off x="1881950" y="2734011"/>
              <a:ext cx="457729" cy="59195"/>
            </a:xfrm>
            <a:custGeom>
              <a:avLst/>
              <a:gdLst/>
              <a:ahLst/>
              <a:cxnLst/>
              <a:rect l="l" t="t" r="r" b="b"/>
              <a:pathLst>
                <a:path w="9859" h="1275" extrusionOk="0">
                  <a:moveTo>
                    <a:pt x="9859" y="477"/>
                  </a:moveTo>
                  <a:cubicBezTo>
                    <a:pt x="9859" y="477"/>
                    <a:pt x="6049" y="1"/>
                    <a:pt x="0" y="1275"/>
                  </a:cubicBezTo>
                </a:path>
              </a:pathLst>
            </a:custGeom>
            <a:solidFill>
              <a:srgbClr val="F0D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3"/>
            <p:cNvSpPr/>
            <p:nvPr/>
          </p:nvSpPr>
          <p:spPr>
            <a:xfrm>
              <a:off x="1949921" y="1867808"/>
              <a:ext cx="248805" cy="582665"/>
            </a:xfrm>
            <a:custGeom>
              <a:avLst/>
              <a:gdLst/>
              <a:ahLst/>
              <a:cxnLst/>
              <a:rect l="l" t="t" r="r" b="b"/>
              <a:pathLst>
                <a:path w="5359" h="12550" extrusionOk="0">
                  <a:moveTo>
                    <a:pt x="2680" y="0"/>
                  </a:moveTo>
                  <a:cubicBezTo>
                    <a:pt x="1203" y="0"/>
                    <a:pt x="1" y="1191"/>
                    <a:pt x="1" y="2679"/>
                  </a:cubicBezTo>
                  <a:lnTo>
                    <a:pt x="1" y="9871"/>
                  </a:lnTo>
                  <a:cubicBezTo>
                    <a:pt x="1" y="11347"/>
                    <a:pt x="1191" y="12550"/>
                    <a:pt x="2680" y="12550"/>
                  </a:cubicBezTo>
                  <a:cubicBezTo>
                    <a:pt x="4156" y="12550"/>
                    <a:pt x="5359" y="11359"/>
                    <a:pt x="5359" y="9871"/>
                  </a:cubicBezTo>
                  <a:lnTo>
                    <a:pt x="5359" y="2679"/>
                  </a:lnTo>
                  <a:cubicBezTo>
                    <a:pt x="5359" y="1215"/>
                    <a:pt x="4168" y="0"/>
                    <a:pt x="2680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3"/>
            <p:cNvSpPr/>
            <p:nvPr/>
          </p:nvSpPr>
          <p:spPr>
            <a:xfrm>
              <a:off x="1896854" y="2315186"/>
              <a:ext cx="354381" cy="262455"/>
            </a:xfrm>
            <a:custGeom>
              <a:avLst/>
              <a:gdLst/>
              <a:ahLst/>
              <a:cxnLst/>
              <a:rect l="l" t="t" r="r" b="b"/>
              <a:pathLst>
                <a:path w="7633" h="5653" extrusionOk="0">
                  <a:moveTo>
                    <a:pt x="3713" y="1"/>
                  </a:moveTo>
                  <a:cubicBezTo>
                    <a:pt x="2566" y="1"/>
                    <a:pt x="1297" y="81"/>
                    <a:pt x="1" y="306"/>
                  </a:cubicBezTo>
                  <a:cubicBezTo>
                    <a:pt x="275" y="3247"/>
                    <a:pt x="3799" y="5652"/>
                    <a:pt x="3799" y="5652"/>
                  </a:cubicBezTo>
                  <a:cubicBezTo>
                    <a:pt x="3799" y="5652"/>
                    <a:pt x="7168" y="3223"/>
                    <a:pt x="7633" y="306"/>
                  </a:cubicBezTo>
                  <a:cubicBezTo>
                    <a:pt x="6756" y="166"/>
                    <a:pt x="5359" y="1"/>
                    <a:pt x="3713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3"/>
            <p:cNvSpPr/>
            <p:nvPr/>
          </p:nvSpPr>
          <p:spPr>
            <a:xfrm>
              <a:off x="1949921" y="2022041"/>
              <a:ext cx="248805" cy="312364"/>
            </a:xfrm>
            <a:custGeom>
              <a:avLst/>
              <a:gdLst/>
              <a:ahLst/>
              <a:cxnLst/>
              <a:rect l="l" t="t" r="r" b="b"/>
              <a:pathLst>
                <a:path w="5359" h="6728" extrusionOk="0">
                  <a:moveTo>
                    <a:pt x="2680" y="0"/>
                  </a:moveTo>
                  <a:cubicBezTo>
                    <a:pt x="1191" y="0"/>
                    <a:pt x="1" y="1203"/>
                    <a:pt x="1" y="2679"/>
                  </a:cubicBezTo>
                  <a:lnTo>
                    <a:pt x="1" y="6144"/>
                  </a:lnTo>
                  <a:cubicBezTo>
                    <a:pt x="985" y="6716"/>
                    <a:pt x="1926" y="6727"/>
                    <a:pt x="2558" y="6727"/>
                  </a:cubicBezTo>
                  <a:cubicBezTo>
                    <a:pt x="2583" y="6727"/>
                    <a:pt x="2608" y="6727"/>
                    <a:pt x="2632" y="6727"/>
                  </a:cubicBezTo>
                  <a:cubicBezTo>
                    <a:pt x="3275" y="6727"/>
                    <a:pt x="4287" y="6727"/>
                    <a:pt x="5359" y="6120"/>
                  </a:cubicBezTo>
                  <a:lnTo>
                    <a:pt x="5359" y="2679"/>
                  </a:lnTo>
                  <a:cubicBezTo>
                    <a:pt x="5359" y="1191"/>
                    <a:pt x="4144" y="0"/>
                    <a:pt x="2680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3"/>
            <p:cNvSpPr/>
            <p:nvPr/>
          </p:nvSpPr>
          <p:spPr>
            <a:xfrm>
              <a:off x="2046119" y="2154546"/>
              <a:ext cx="39278" cy="30039"/>
            </a:xfrm>
            <a:custGeom>
              <a:avLst/>
              <a:gdLst/>
              <a:ahLst/>
              <a:cxnLst/>
              <a:rect l="l" t="t" r="r" b="b"/>
              <a:pathLst>
                <a:path w="846" h="647" extrusionOk="0">
                  <a:moveTo>
                    <a:pt x="391" y="1"/>
                  </a:moveTo>
                  <a:cubicBezTo>
                    <a:pt x="285" y="1"/>
                    <a:pt x="157" y="45"/>
                    <a:pt x="1" y="159"/>
                  </a:cubicBezTo>
                  <a:cubicBezTo>
                    <a:pt x="84" y="397"/>
                    <a:pt x="251" y="611"/>
                    <a:pt x="536" y="647"/>
                  </a:cubicBezTo>
                  <a:cubicBezTo>
                    <a:pt x="655" y="647"/>
                    <a:pt x="751" y="611"/>
                    <a:pt x="846" y="552"/>
                  </a:cubicBezTo>
                  <a:cubicBezTo>
                    <a:pt x="810" y="375"/>
                    <a:pt x="696" y="1"/>
                    <a:pt x="391" y="1"/>
                  </a:cubicBezTo>
                  <a:close/>
                </a:path>
              </a:pathLst>
            </a:custGeom>
            <a:solidFill>
              <a:srgbClr val="CC6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3"/>
            <p:cNvSpPr/>
            <p:nvPr/>
          </p:nvSpPr>
          <p:spPr>
            <a:xfrm>
              <a:off x="2046119" y="2141453"/>
              <a:ext cx="39278" cy="43131"/>
            </a:xfrm>
            <a:custGeom>
              <a:avLst/>
              <a:gdLst/>
              <a:ahLst/>
              <a:cxnLst/>
              <a:rect l="l" t="t" r="r" b="b"/>
              <a:pathLst>
                <a:path w="846" h="929" extrusionOk="0">
                  <a:moveTo>
                    <a:pt x="846" y="834"/>
                  </a:moveTo>
                  <a:cubicBezTo>
                    <a:pt x="751" y="893"/>
                    <a:pt x="655" y="929"/>
                    <a:pt x="536" y="929"/>
                  </a:cubicBezTo>
                  <a:cubicBezTo>
                    <a:pt x="251" y="893"/>
                    <a:pt x="84" y="679"/>
                    <a:pt x="1" y="441"/>
                  </a:cubicBezTo>
                  <a:cubicBezTo>
                    <a:pt x="608" y="0"/>
                    <a:pt x="798" y="595"/>
                    <a:pt x="846" y="8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3"/>
            <p:cNvSpPr/>
            <p:nvPr/>
          </p:nvSpPr>
          <p:spPr>
            <a:xfrm>
              <a:off x="1691225" y="1960664"/>
              <a:ext cx="176935" cy="176935"/>
            </a:xfrm>
            <a:custGeom>
              <a:avLst/>
              <a:gdLst/>
              <a:ahLst/>
              <a:cxnLst/>
              <a:rect l="l" t="t" r="r" b="b"/>
              <a:pathLst>
                <a:path w="3811" h="3811" extrusionOk="0">
                  <a:moveTo>
                    <a:pt x="1906" y="1"/>
                  </a:moveTo>
                  <a:cubicBezTo>
                    <a:pt x="858" y="1"/>
                    <a:pt x="1" y="846"/>
                    <a:pt x="1" y="1906"/>
                  </a:cubicBezTo>
                  <a:cubicBezTo>
                    <a:pt x="1" y="2965"/>
                    <a:pt x="870" y="3811"/>
                    <a:pt x="1906" y="3811"/>
                  </a:cubicBezTo>
                  <a:cubicBezTo>
                    <a:pt x="2965" y="3811"/>
                    <a:pt x="3811" y="2942"/>
                    <a:pt x="3811" y="1906"/>
                  </a:cubicBezTo>
                  <a:cubicBezTo>
                    <a:pt x="3811" y="858"/>
                    <a:pt x="2965" y="13"/>
                    <a:pt x="1906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3"/>
            <p:cNvSpPr/>
            <p:nvPr/>
          </p:nvSpPr>
          <p:spPr>
            <a:xfrm>
              <a:off x="1762259" y="2038941"/>
              <a:ext cx="74423" cy="53670"/>
            </a:xfrm>
            <a:custGeom>
              <a:avLst/>
              <a:gdLst/>
              <a:ahLst/>
              <a:cxnLst/>
              <a:rect l="l" t="t" r="r" b="b"/>
              <a:pathLst>
                <a:path w="1603" h="1156" extrusionOk="0">
                  <a:moveTo>
                    <a:pt x="412" y="1"/>
                  </a:moveTo>
                  <a:cubicBezTo>
                    <a:pt x="332" y="1"/>
                    <a:pt x="248" y="10"/>
                    <a:pt x="161" y="29"/>
                  </a:cubicBezTo>
                  <a:cubicBezTo>
                    <a:pt x="161" y="29"/>
                    <a:pt x="0" y="1156"/>
                    <a:pt x="698" y="1156"/>
                  </a:cubicBezTo>
                  <a:cubicBezTo>
                    <a:pt x="910" y="1156"/>
                    <a:pt x="1202" y="1052"/>
                    <a:pt x="1602" y="779"/>
                  </a:cubicBezTo>
                  <a:cubicBezTo>
                    <a:pt x="1602" y="769"/>
                    <a:pt x="1156" y="1"/>
                    <a:pt x="41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3"/>
            <p:cNvSpPr/>
            <p:nvPr/>
          </p:nvSpPr>
          <p:spPr>
            <a:xfrm>
              <a:off x="1745406" y="2033277"/>
              <a:ext cx="91276" cy="41320"/>
            </a:xfrm>
            <a:custGeom>
              <a:avLst/>
              <a:gdLst/>
              <a:ahLst/>
              <a:cxnLst/>
              <a:rect l="l" t="t" r="r" b="b"/>
              <a:pathLst>
                <a:path w="1966" h="890" extrusionOk="0">
                  <a:moveTo>
                    <a:pt x="805" y="0"/>
                  </a:moveTo>
                  <a:cubicBezTo>
                    <a:pt x="568" y="0"/>
                    <a:pt x="298" y="94"/>
                    <a:pt x="1" y="342"/>
                  </a:cubicBezTo>
                  <a:cubicBezTo>
                    <a:pt x="1" y="342"/>
                    <a:pt x="242" y="205"/>
                    <a:pt x="608" y="205"/>
                  </a:cubicBezTo>
                  <a:cubicBezTo>
                    <a:pt x="974" y="205"/>
                    <a:pt x="1465" y="342"/>
                    <a:pt x="1965" y="889"/>
                  </a:cubicBezTo>
                  <a:cubicBezTo>
                    <a:pt x="1965" y="889"/>
                    <a:pt x="1537" y="0"/>
                    <a:pt x="805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3"/>
            <p:cNvSpPr/>
            <p:nvPr/>
          </p:nvSpPr>
          <p:spPr>
            <a:xfrm>
              <a:off x="2291026" y="1960664"/>
              <a:ext cx="176889" cy="17693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7" y="13"/>
                    <a:pt x="0" y="858"/>
                    <a:pt x="0" y="1906"/>
                  </a:cubicBezTo>
                  <a:cubicBezTo>
                    <a:pt x="0" y="2942"/>
                    <a:pt x="857" y="3811"/>
                    <a:pt x="1905" y="3811"/>
                  </a:cubicBezTo>
                  <a:cubicBezTo>
                    <a:pt x="2953" y="3811"/>
                    <a:pt x="3810" y="2965"/>
                    <a:pt x="3810" y="1906"/>
                  </a:cubicBezTo>
                  <a:cubicBezTo>
                    <a:pt x="3810" y="846"/>
                    <a:pt x="2965" y="1"/>
                    <a:pt x="190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3"/>
            <p:cNvSpPr/>
            <p:nvPr/>
          </p:nvSpPr>
          <p:spPr>
            <a:xfrm>
              <a:off x="2322504" y="2038941"/>
              <a:ext cx="74098" cy="53670"/>
            </a:xfrm>
            <a:custGeom>
              <a:avLst/>
              <a:gdLst/>
              <a:ahLst/>
              <a:cxnLst/>
              <a:rect l="l" t="t" r="r" b="b"/>
              <a:pathLst>
                <a:path w="1596" h="1156" extrusionOk="0">
                  <a:moveTo>
                    <a:pt x="1194" y="1"/>
                  </a:moveTo>
                  <a:cubicBezTo>
                    <a:pt x="457" y="1"/>
                    <a:pt x="1" y="769"/>
                    <a:pt x="1" y="779"/>
                  </a:cubicBezTo>
                  <a:cubicBezTo>
                    <a:pt x="398" y="1052"/>
                    <a:pt x="688" y="1156"/>
                    <a:pt x="900" y="1156"/>
                  </a:cubicBezTo>
                  <a:cubicBezTo>
                    <a:pt x="1595" y="1156"/>
                    <a:pt x="1441" y="29"/>
                    <a:pt x="1441" y="29"/>
                  </a:cubicBezTo>
                  <a:cubicBezTo>
                    <a:pt x="1356" y="10"/>
                    <a:pt x="1273" y="1"/>
                    <a:pt x="1194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3"/>
            <p:cNvSpPr/>
            <p:nvPr/>
          </p:nvSpPr>
          <p:spPr>
            <a:xfrm>
              <a:off x="2322504" y="2033277"/>
              <a:ext cx="91276" cy="41320"/>
            </a:xfrm>
            <a:custGeom>
              <a:avLst/>
              <a:gdLst/>
              <a:ahLst/>
              <a:cxnLst/>
              <a:rect l="l" t="t" r="r" b="b"/>
              <a:pathLst>
                <a:path w="1966" h="890" extrusionOk="0">
                  <a:moveTo>
                    <a:pt x="1156" y="0"/>
                  </a:moveTo>
                  <a:cubicBezTo>
                    <a:pt x="421" y="0"/>
                    <a:pt x="1" y="889"/>
                    <a:pt x="1" y="889"/>
                  </a:cubicBezTo>
                  <a:cubicBezTo>
                    <a:pt x="495" y="342"/>
                    <a:pt x="986" y="205"/>
                    <a:pt x="1354" y="205"/>
                  </a:cubicBezTo>
                  <a:cubicBezTo>
                    <a:pt x="1721" y="205"/>
                    <a:pt x="1965" y="342"/>
                    <a:pt x="1965" y="342"/>
                  </a:cubicBezTo>
                  <a:cubicBezTo>
                    <a:pt x="1665" y="94"/>
                    <a:pt x="1394" y="0"/>
                    <a:pt x="1156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3"/>
            <p:cNvSpPr/>
            <p:nvPr/>
          </p:nvSpPr>
          <p:spPr>
            <a:xfrm>
              <a:off x="1803441" y="1659394"/>
              <a:ext cx="551187" cy="636846"/>
            </a:xfrm>
            <a:custGeom>
              <a:avLst/>
              <a:gdLst/>
              <a:ahLst/>
              <a:cxnLst/>
              <a:rect l="l" t="t" r="r" b="b"/>
              <a:pathLst>
                <a:path w="11872" h="13717" extrusionOk="0">
                  <a:moveTo>
                    <a:pt x="5930" y="1"/>
                  </a:moveTo>
                  <a:cubicBezTo>
                    <a:pt x="465" y="1"/>
                    <a:pt x="1" y="4489"/>
                    <a:pt x="1" y="7788"/>
                  </a:cubicBezTo>
                  <a:cubicBezTo>
                    <a:pt x="1" y="11062"/>
                    <a:pt x="2191" y="13717"/>
                    <a:pt x="5930" y="13717"/>
                  </a:cubicBezTo>
                  <a:cubicBezTo>
                    <a:pt x="9716" y="13717"/>
                    <a:pt x="11871" y="11062"/>
                    <a:pt x="11871" y="7788"/>
                  </a:cubicBezTo>
                  <a:cubicBezTo>
                    <a:pt x="11871" y="4513"/>
                    <a:pt x="11395" y="1"/>
                    <a:pt x="5930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3"/>
            <p:cNvSpPr/>
            <p:nvPr/>
          </p:nvSpPr>
          <p:spPr>
            <a:xfrm>
              <a:off x="2187074" y="2034762"/>
              <a:ext cx="23260" cy="28785"/>
            </a:xfrm>
            <a:custGeom>
              <a:avLst/>
              <a:gdLst/>
              <a:ahLst/>
              <a:cxnLst/>
              <a:rect l="l" t="t" r="r" b="b"/>
              <a:pathLst>
                <a:path w="501" h="620" extrusionOk="0">
                  <a:moveTo>
                    <a:pt x="251" y="0"/>
                  </a:moveTo>
                  <a:cubicBezTo>
                    <a:pt x="120" y="0"/>
                    <a:pt x="1" y="131"/>
                    <a:pt x="1" y="310"/>
                  </a:cubicBezTo>
                  <a:cubicBezTo>
                    <a:pt x="1" y="476"/>
                    <a:pt x="108" y="619"/>
                    <a:pt x="251" y="619"/>
                  </a:cubicBezTo>
                  <a:cubicBezTo>
                    <a:pt x="382" y="619"/>
                    <a:pt x="501" y="488"/>
                    <a:pt x="501" y="310"/>
                  </a:cubicBezTo>
                  <a:cubicBezTo>
                    <a:pt x="501" y="143"/>
                    <a:pt x="394" y="0"/>
                    <a:pt x="251" y="0"/>
                  </a:cubicBezTo>
                  <a:close/>
                </a:path>
              </a:pathLst>
            </a:custGeom>
            <a:solidFill>
              <a:srgbClr val="35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3"/>
            <p:cNvSpPr/>
            <p:nvPr/>
          </p:nvSpPr>
          <p:spPr>
            <a:xfrm>
              <a:off x="2180435" y="1988613"/>
              <a:ext cx="48702" cy="17457"/>
            </a:xfrm>
            <a:custGeom>
              <a:avLst/>
              <a:gdLst/>
              <a:ahLst/>
              <a:cxnLst/>
              <a:rect l="l" t="t" r="r" b="b"/>
              <a:pathLst>
                <a:path w="1049" h="376" extrusionOk="0">
                  <a:moveTo>
                    <a:pt x="5" y="123"/>
                  </a:moveTo>
                  <a:lnTo>
                    <a:pt x="5" y="123"/>
                  </a:lnTo>
                  <a:cubicBezTo>
                    <a:pt x="3" y="124"/>
                    <a:pt x="2" y="124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2" y="125"/>
                    <a:pt x="3" y="125"/>
                    <a:pt x="5" y="123"/>
                  </a:cubicBezTo>
                  <a:close/>
                  <a:moveTo>
                    <a:pt x="377" y="0"/>
                  </a:moveTo>
                  <a:cubicBezTo>
                    <a:pt x="168" y="0"/>
                    <a:pt x="29" y="108"/>
                    <a:pt x="5" y="123"/>
                  </a:cubicBezTo>
                  <a:lnTo>
                    <a:pt x="5" y="123"/>
                  </a:lnTo>
                  <a:cubicBezTo>
                    <a:pt x="115" y="78"/>
                    <a:pt x="222" y="60"/>
                    <a:pt x="323" y="60"/>
                  </a:cubicBezTo>
                  <a:cubicBezTo>
                    <a:pt x="741" y="60"/>
                    <a:pt x="1049" y="375"/>
                    <a:pt x="1049" y="375"/>
                  </a:cubicBezTo>
                  <a:cubicBezTo>
                    <a:pt x="792" y="82"/>
                    <a:pt x="558" y="0"/>
                    <a:pt x="377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3"/>
            <p:cNvSpPr/>
            <p:nvPr/>
          </p:nvSpPr>
          <p:spPr>
            <a:xfrm>
              <a:off x="2151696" y="1922036"/>
              <a:ext cx="116115" cy="71452"/>
            </a:xfrm>
            <a:custGeom>
              <a:avLst/>
              <a:gdLst/>
              <a:ahLst/>
              <a:cxnLst/>
              <a:rect l="l" t="t" r="r" b="b"/>
              <a:pathLst>
                <a:path w="2501" h="1539" extrusionOk="0">
                  <a:moveTo>
                    <a:pt x="1130" y="1"/>
                  </a:moveTo>
                  <a:cubicBezTo>
                    <a:pt x="683" y="1"/>
                    <a:pt x="286" y="241"/>
                    <a:pt x="167" y="642"/>
                  </a:cubicBezTo>
                  <a:cubicBezTo>
                    <a:pt x="1" y="1142"/>
                    <a:pt x="620" y="868"/>
                    <a:pt x="1215" y="1071"/>
                  </a:cubicBezTo>
                  <a:cubicBezTo>
                    <a:pt x="1637" y="1206"/>
                    <a:pt x="1939" y="1538"/>
                    <a:pt x="2139" y="1538"/>
                  </a:cubicBezTo>
                  <a:cubicBezTo>
                    <a:pt x="2221" y="1538"/>
                    <a:pt x="2286" y="1482"/>
                    <a:pt x="2334" y="1333"/>
                  </a:cubicBezTo>
                  <a:cubicBezTo>
                    <a:pt x="2501" y="833"/>
                    <a:pt x="2144" y="261"/>
                    <a:pt x="1548" y="71"/>
                  </a:cubicBezTo>
                  <a:cubicBezTo>
                    <a:pt x="1409" y="23"/>
                    <a:pt x="1267" y="1"/>
                    <a:pt x="1130" y="1"/>
                  </a:cubicBezTo>
                  <a:close/>
                </a:path>
              </a:pathLst>
            </a:custGeom>
            <a:solidFill>
              <a:srgbClr val="E28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3"/>
            <p:cNvSpPr/>
            <p:nvPr/>
          </p:nvSpPr>
          <p:spPr>
            <a:xfrm>
              <a:off x="1986970" y="2035319"/>
              <a:ext cx="22146" cy="27671"/>
            </a:xfrm>
            <a:custGeom>
              <a:avLst/>
              <a:gdLst/>
              <a:ahLst/>
              <a:cxnLst/>
              <a:rect l="l" t="t" r="r" b="b"/>
              <a:pathLst>
                <a:path w="477" h="596" extrusionOk="0">
                  <a:moveTo>
                    <a:pt x="239" y="0"/>
                  </a:moveTo>
                  <a:cubicBezTo>
                    <a:pt x="108" y="0"/>
                    <a:pt x="1" y="131"/>
                    <a:pt x="1" y="298"/>
                  </a:cubicBezTo>
                  <a:cubicBezTo>
                    <a:pt x="1" y="464"/>
                    <a:pt x="108" y="595"/>
                    <a:pt x="239" y="595"/>
                  </a:cubicBezTo>
                  <a:cubicBezTo>
                    <a:pt x="382" y="595"/>
                    <a:pt x="477" y="464"/>
                    <a:pt x="477" y="298"/>
                  </a:cubicBezTo>
                  <a:cubicBezTo>
                    <a:pt x="477" y="131"/>
                    <a:pt x="358" y="12"/>
                    <a:pt x="239" y="0"/>
                  </a:cubicBezTo>
                  <a:close/>
                </a:path>
              </a:pathLst>
            </a:custGeom>
            <a:solidFill>
              <a:srgbClr val="353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3"/>
            <p:cNvSpPr/>
            <p:nvPr/>
          </p:nvSpPr>
          <p:spPr>
            <a:xfrm>
              <a:off x="1963756" y="1998363"/>
              <a:ext cx="45917" cy="20382"/>
            </a:xfrm>
            <a:custGeom>
              <a:avLst/>
              <a:gdLst/>
              <a:ahLst/>
              <a:cxnLst/>
              <a:rect l="l" t="t" r="r" b="b"/>
              <a:pathLst>
                <a:path w="989" h="439" extrusionOk="0">
                  <a:moveTo>
                    <a:pt x="650" y="0"/>
                  </a:moveTo>
                  <a:cubicBezTo>
                    <a:pt x="95" y="0"/>
                    <a:pt x="1" y="439"/>
                    <a:pt x="1" y="439"/>
                  </a:cubicBezTo>
                  <a:cubicBezTo>
                    <a:pt x="215" y="90"/>
                    <a:pt x="583" y="31"/>
                    <a:pt x="804" y="31"/>
                  </a:cubicBezTo>
                  <a:cubicBezTo>
                    <a:pt x="915" y="31"/>
                    <a:pt x="989" y="46"/>
                    <a:pt x="989" y="46"/>
                  </a:cubicBezTo>
                  <a:cubicBezTo>
                    <a:pt x="860" y="14"/>
                    <a:pt x="748" y="0"/>
                    <a:pt x="650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3"/>
            <p:cNvSpPr/>
            <p:nvPr/>
          </p:nvSpPr>
          <p:spPr>
            <a:xfrm>
              <a:off x="1917328" y="1927653"/>
              <a:ext cx="115558" cy="69548"/>
            </a:xfrm>
            <a:custGeom>
              <a:avLst/>
              <a:gdLst/>
              <a:ahLst/>
              <a:cxnLst/>
              <a:rect l="l" t="t" r="r" b="b"/>
              <a:pathLst>
                <a:path w="2489" h="1498" extrusionOk="0">
                  <a:moveTo>
                    <a:pt x="1353" y="1"/>
                  </a:moveTo>
                  <a:cubicBezTo>
                    <a:pt x="1227" y="1"/>
                    <a:pt x="1096" y="19"/>
                    <a:pt x="965" y="57"/>
                  </a:cubicBezTo>
                  <a:cubicBezTo>
                    <a:pt x="369" y="224"/>
                    <a:pt x="0" y="783"/>
                    <a:pt x="155" y="1295"/>
                  </a:cubicBezTo>
                  <a:cubicBezTo>
                    <a:pt x="197" y="1443"/>
                    <a:pt x="258" y="1498"/>
                    <a:pt x="339" y="1498"/>
                  </a:cubicBezTo>
                  <a:cubicBezTo>
                    <a:pt x="531" y="1498"/>
                    <a:pt x="834" y="1183"/>
                    <a:pt x="1262" y="1057"/>
                  </a:cubicBezTo>
                  <a:cubicBezTo>
                    <a:pt x="1858" y="878"/>
                    <a:pt x="2489" y="1152"/>
                    <a:pt x="2334" y="652"/>
                  </a:cubicBezTo>
                  <a:cubicBezTo>
                    <a:pt x="2221" y="249"/>
                    <a:pt x="1821" y="1"/>
                    <a:pt x="1353" y="1"/>
                  </a:cubicBezTo>
                  <a:close/>
                </a:path>
              </a:pathLst>
            </a:custGeom>
            <a:solidFill>
              <a:srgbClr val="E28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3"/>
            <p:cNvSpPr/>
            <p:nvPr/>
          </p:nvSpPr>
          <p:spPr>
            <a:xfrm>
              <a:off x="1840490" y="2062944"/>
              <a:ext cx="55342" cy="42620"/>
            </a:xfrm>
            <a:custGeom>
              <a:avLst/>
              <a:gdLst/>
              <a:ahLst/>
              <a:cxnLst/>
              <a:rect l="l" t="t" r="r" b="b"/>
              <a:pathLst>
                <a:path w="1192" h="918" extrusionOk="0">
                  <a:moveTo>
                    <a:pt x="596" y="0"/>
                  </a:moveTo>
                  <a:cubicBezTo>
                    <a:pt x="274" y="0"/>
                    <a:pt x="0" y="203"/>
                    <a:pt x="0" y="465"/>
                  </a:cubicBezTo>
                  <a:cubicBezTo>
                    <a:pt x="0" y="715"/>
                    <a:pt x="274" y="917"/>
                    <a:pt x="596" y="917"/>
                  </a:cubicBezTo>
                  <a:cubicBezTo>
                    <a:pt x="929" y="917"/>
                    <a:pt x="1191" y="715"/>
                    <a:pt x="1191" y="465"/>
                  </a:cubicBezTo>
                  <a:cubicBezTo>
                    <a:pt x="1191" y="203"/>
                    <a:pt x="929" y="0"/>
                    <a:pt x="596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3"/>
            <p:cNvSpPr/>
            <p:nvPr/>
          </p:nvSpPr>
          <p:spPr>
            <a:xfrm>
              <a:off x="2243484" y="2071208"/>
              <a:ext cx="55295" cy="42620"/>
            </a:xfrm>
            <a:custGeom>
              <a:avLst/>
              <a:gdLst/>
              <a:ahLst/>
              <a:cxnLst/>
              <a:rect l="l" t="t" r="r" b="b"/>
              <a:pathLst>
                <a:path w="1191" h="918" extrusionOk="0">
                  <a:moveTo>
                    <a:pt x="568" y="0"/>
                  </a:moveTo>
                  <a:cubicBezTo>
                    <a:pt x="259" y="0"/>
                    <a:pt x="0" y="199"/>
                    <a:pt x="0" y="465"/>
                  </a:cubicBezTo>
                  <a:cubicBezTo>
                    <a:pt x="0" y="715"/>
                    <a:pt x="274" y="918"/>
                    <a:pt x="595" y="918"/>
                  </a:cubicBezTo>
                  <a:cubicBezTo>
                    <a:pt x="929" y="918"/>
                    <a:pt x="1191" y="715"/>
                    <a:pt x="1191" y="465"/>
                  </a:cubicBezTo>
                  <a:cubicBezTo>
                    <a:pt x="1191" y="203"/>
                    <a:pt x="929" y="1"/>
                    <a:pt x="595" y="1"/>
                  </a:cubicBezTo>
                  <a:cubicBezTo>
                    <a:pt x="586" y="1"/>
                    <a:pt x="577" y="0"/>
                    <a:pt x="568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3"/>
            <p:cNvSpPr/>
            <p:nvPr/>
          </p:nvSpPr>
          <p:spPr>
            <a:xfrm>
              <a:off x="2076530" y="2063269"/>
              <a:ext cx="67459" cy="52788"/>
            </a:xfrm>
            <a:custGeom>
              <a:avLst/>
              <a:gdLst/>
              <a:ahLst/>
              <a:cxnLst/>
              <a:rect l="l" t="t" r="r" b="b"/>
              <a:pathLst>
                <a:path w="1453" h="1137" extrusionOk="0">
                  <a:moveTo>
                    <a:pt x="810" y="0"/>
                  </a:moveTo>
                  <a:cubicBezTo>
                    <a:pt x="437" y="0"/>
                    <a:pt x="0" y="101"/>
                    <a:pt x="0" y="101"/>
                  </a:cubicBezTo>
                  <a:lnTo>
                    <a:pt x="0" y="1136"/>
                  </a:lnTo>
                  <a:cubicBezTo>
                    <a:pt x="572" y="1136"/>
                    <a:pt x="1453" y="541"/>
                    <a:pt x="1322" y="184"/>
                  </a:cubicBezTo>
                  <a:cubicBezTo>
                    <a:pt x="1270" y="43"/>
                    <a:pt x="1053" y="0"/>
                    <a:pt x="810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3"/>
            <p:cNvSpPr/>
            <p:nvPr/>
          </p:nvSpPr>
          <p:spPr>
            <a:xfrm>
              <a:off x="2076530" y="2058394"/>
              <a:ext cx="66391" cy="57338"/>
            </a:xfrm>
            <a:custGeom>
              <a:avLst/>
              <a:gdLst/>
              <a:ahLst/>
              <a:cxnLst/>
              <a:rect l="l" t="t" r="r" b="b"/>
              <a:pathLst>
                <a:path w="1430" h="1235" extrusionOk="0">
                  <a:moveTo>
                    <a:pt x="929" y="1"/>
                  </a:moveTo>
                  <a:cubicBezTo>
                    <a:pt x="761" y="1"/>
                    <a:pt x="611" y="29"/>
                    <a:pt x="489" y="39"/>
                  </a:cubicBezTo>
                  <a:cubicBezTo>
                    <a:pt x="191" y="122"/>
                    <a:pt x="0" y="206"/>
                    <a:pt x="0" y="206"/>
                  </a:cubicBezTo>
                  <a:cubicBezTo>
                    <a:pt x="0" y="206"/>
                    <a:pt x="36" y="206"/>
                    <a:pt x="131" y="182"/>
                  </a:cubicBezTo>
                  <a:cubicBezTo>
                    <a:pt x="215" y="182"/>
                    <a:pt x="334" y="170"/>
                    <a:pt x="489" y="170"/>
                  </a:cubicBezTo>
                  <a:cubicBezTo>
                    <a:pt x="631" y="170"/>
                    <a:pt x="798" y="170"/>
                    <a:pt x="977" y="206"/>
                  </a:cubicBezTo>
                  <a:cubicBezTo>
                    <a:pt x="1060" y="217"/>
                    <a:pt x="1143" y="241"/>
                    <a:pt x="1203" y="277"/>
                  </a:cubicBezTo>
                  <a:cubicBezTo>
                    <a:pt x="1239" y="301"/>
                    <a:pt x="1239" y="384"/>
                    <a:pt x="1227" y="444"/>
                  </a:cubicBezTo>
                  <a:cubicBezTo>
                    <a:pt x="1203" y="515"/>
                    <a:pt x="1155" y="587"/>
                    <a:pt x="1084" y="646"/>
                  </a:cubicBezTo>
                  <a:cubicBezTo>
                    <a:pt x="1024" y="706"/>
                    <a:pt x="941" y="765"/>
                    <a:pt x="870" y="825"/>
                  </a:cubicBezTo>
                  <a:cubicBezTo>
                    <a:pt x="798" y="872"/>
                    <a:pt x="727" y="932"/>
                    <a:pt x="667" y="979"/>
                  </a:cubicBezTo>
                  <a:cubicBezTo>
                    <a:pt x="596" y="1015"/>
                    <a:pt x="536" y="1051"/>
                    <a:pt x="453" y="1075"/>
                  </a:cubicBezTo>
                  <a:cubicBezTo>
                    <a:pt x="322" y="1134"/>
                    <a:pt x="215" y="1182"/>
                    <a:pt x="131" y="1194"/>
                  </a:cubicBezTo>
                  <a:cubicBezTo>
                    <a:pt x="36" y="1218"/>
                    <a:pt x="0" y="1229"/>
                    <a:pt x="0" y="1229"/>
                  </a:cubicBezTo>
                  <a:lnTo>
                    <a:pt x="24" y="1229"/>
                  </a:lnTo>
                  <a:cubicBezTo>
                    <a:pt x="48" y="1229"/>
                    <a:pt x="67" y="1235"/>
                    <a:pt x="90" y="1235"/>
                  </a:cubicBezTo>
                  <a:cubicBezTo>
                    <a:pt x="102" y="1235"/>
                    <a:pt x="115" y="1233"/>
                    <a:pt x="131" y="1229"/>
                  </a:cubicBezTo>
                  <a:cubicBezTo>
                    <a:pt x="215" y="1229"/>
                    <a:pt x="358" y="1218"/>
                    <a:pt x="489" y="1170"/>
                  </a:cubicBezTo>
                  <a:cubicBezTo>
                    <a:pt x="631" y="1122"/>
                    <a:pt x="798" y="1051"/>
                    <a:pt x="965" y="944"/>
                  </a:cubicBezTo>
                  <a:cubicBezTo>
                    <a:pt x="1036" y="884"/>
                    <a:pt x="1131" y="825"/>
                    <a:pt x="1203" y="753"/>
                  </a:cubicBezTo>
                  <a:cubicBezTo>
                    <a:pt x="1274" y="682"/>
                    <a:pt x="1346" y="587"/>
                    <a:pt x="1393" y="479"/>
                  </a:cubicBezTo>
                  <a:cubicBezTo>
                    <a:pt x="1405" y="456"/>
                    <a:pt x="1429" y="420"/>
                    <a:pt x="1429" y="384"/>
                  </a:cubicBezTo>
                  <a:lnTo>
                    <a:pt x="1429" y="277"/>
                  </a:lnTo>
                  <a:lnTo>
                    <a:pt x="1405" y="241"/>
                  </a:lnTo>
                  <a:lnTo>
                    <a:pt x="1405" y="229"/>
                  </a:lnTo>
                  <a:lnTo>
                    <a:pt x="1405" y="217"/>
                  </a:lnTo>
                  <a:lnTo>
                    <a:pt x="1393" y="182"/>
                  </a:lnTo>
                  <a:cubicBezTo>
                    <a:pt x="1382" y="158"/>
                    <a:pt x="1346" y="122"/>
                    <a:pt x="1322" y="110"/>
                  </a:cubicBezTo>
                  <a:cubicBezTo>
                    <a:pt x="1215" y="39"/>
                    <a:pt x="1096" y="27"/>
                    <a:pt x="1012" y="3"/>
                  </a:cubicBezTo>
                  <a:cubicBezTo>
                    <a:pt x="984" y="1"/>
                    <a:pt x="956" y="1"/>
                    <a:pt x="929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3"/>
            <p:cNvSpPr/>
            <p:nvPr/>
          </p:nvSpPr>
          <p:spPr>
            <a:xfrm>
              <a:off x="1987527" y="2126504"/>
              <a:ext cx="86819" cy="28089"/>
            </a:xfrm>
            <a:custGeom>
              <a:avLst/>
              <a:gdLst/>
              <a:ahLst/>
              <a:cxnLst/>
              <a:rect l="l" t="t" r="r" b="b"/>
              <a:pathLst>
                <a:path w="1870" h="605" extrusionOk="0">
                  <a:moveTo>
                    <a:pt x="0" y="1"/>
                  </a:moveTo>
                  <a:cubicBezTo>
                    <a:pt x="0" y="1"/>
                    <a:pt x="24" y="24"/>
                    <a:pt x="48" y="72"/>
                  </a:cubicBezTo>
                  <a:cubicBezTo>
                    <a:pt x="60" y="108"/>
                    <a:pt x="84" y="132"/>
                    <a:pt x="108" y="167"/>
                  </a:cubicBezTo>
                  <a:cubicBezTo>
                    <a:pt x="120" y="191"/>
                    <a:pt x="167" y="227"/>
                    <a:pt x="203" y="263"/>
                  </a:cubicBezTo>
                  <a:cubicBezTo>
                    <a:pt x="227" y="310"/>
                    <a:pt x="274" y="346"/>
                    <a:pt x="322" y="370"/>
                  </a:cubicBezTo>
                  <a:cubicBezTo>
                    <a:pt x="358" y="405"/>
                    <a:pt x="405" y="441"/>
                    <a:pt x="465" y="477"/>
                  </a:cubicBezTo>
                  <a:cubicBezTo>
                    <a:pt x="524" y="501"/>
                    <a:pt x="584" y="536"/>
                    <a:pt x="643" y="548"/>
                  </a:cubicBezTo>
                  <a:cubicBezTo>
                    <a:pt x="703" y="584"/>
                    <a:pt x="774" y="596"/>
                    <a:pt x="834" y="596"/>
                  </a:cubicBezTo>
                  <a:cubicBezTo>
                    <a:pt x="905" y="602"/>
                    <a:pt x="977" y="605"/>
                    <a:pt x="1045" y="605"/>
                  </a:cubicBezTo>
                  <a:cubicBezTo>
                    <a:pt x="1114" y="605"/>
                    <a:pt x="1179" y="602"/>
                    <a:pt x="1239" y="596"/>
                  </a:cubicBezTo>
                  <a:cubicBezTo>
                    <a:pt x="1370" y="584"/>
                    <a:pt x="1477" y="536"/>
                    <a:pt x="1572" y="501"/>
                  </a:cubicBezTo>
                  <a:cubicBezTo>
                    <a:pt x="1763" y="465"/>
                    <a:pt x="1870" y="370"/>
                    <a:pt x="1870" y="370"/>
                  </a:cubicBezTo>
                  <a:lnTo>
                    <a:pt x="1870" y="370"/>
                  </a:lnTo>
                  <a:cubicBezTo>
                    <a:pt x="1870" y="370"/>
                    <a:pt x="1739" y="405"/>
                    <a:pt x="1560" y="429"/>
                  </a:cubicBezTo>
                  <a:cubicBezTo>
                    <a:pt x="1465" y="441"/>
                    <a:pt x="1346" y="465"/>
                    <a:pt x="1239" y="465"/>
                  </a:cubicBezTo>
                  <a:lnTo>
                    <a:pt x="1060" y="465"/>
                  </a:lnTo>
                  <a:cubicBezTo>
                    <a:pt x="1001" y="465"/>
                    <a:pt x="941" y="465"/>
                    <a:pt x="882" y="441"/>
                  </a:cubicBezTo>
                  <a:cubicBezTo>
                    <a:pt x="822" y="429"/>
                    <a:pt x="762" y="429"/>
                    <a:pt x="703" y="405"/>
                  </a:cubicBezTo>
                  <a:cubicBezTo>
                    <a:pt x="643" y="382"/>
                    <a:pt x="584" y="370"/>
                    <a:pt x="536" y="346"/>
                  </a:cubicBezTo>
                  <a:cubicBezTo>
                    <a:pt x="477" y="322"/>
                    <a:pt x="441" y="298"/>
                    <a:pt x="393" y="263"/>
                  </a:cubicBezTo>
                  <a:cubicBezTo>
                    <a:pt x="346" y="251"/>
                    <a:pt x="298" y="227"/>
                    <a:pt x="262" y="191"/>
                  </a:cubicBezTo>
                  <a:cubicBezTo>
                    <a:pt x="215" y="167"/>
                    <a:pt x="179" y="143"/>
                    <a:pt x="155" y="120"/>
                  </a:cubicBezTo>
                  <a:cubicBezTo>
                    <a:pt x="120" y="84"/>
                    <a:pt x="96" y="72"/>
                    <a:pt x="84" y="60"/>
                  </a:cubicBezTo>
                  <a:cubicBezTo>
                    <a:pt x="36" y="24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E867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3"/>
            <p:cNvSpPr/>
            <p:nvPr/>
          </p:nvSpPr>
          <p:spPr>
            <a:xfrm>
              <a:off x="1731013" y="1683304"/>
              <a:ext cx="650960" cy="351503"/>
            </a:xfrm>
            <a:custGeom>
              <a:avLst/>
              <a:gdLst/>
              <a:ahLst/>
              <a:cxnLst/>
              <a:rect l="l" t="t" r="r" b="b"/>
              <a:pathLst>
                <a:path w="14021" h="7571" extrusionOk="0">
                  <a:moveTo>
                    <a:pt x="8002" y="1"/>
                  </a:moveTo>
                  <a:cubicBezTo>
                    <a:pt x="7525" y="1"/>
                    <a:pt x="7006" y="41"/>
                    <a:pt x="6442" y="129"/>
                  </a:cubicBezTo>
                  <a:cubicBezTo>
                    <a:pt x="1" y="1141"/>
                    <a:pt x="1561" y="7570"/>
                    <a:pt x="1561" y="7570"/>
                  </a:cubicBezTo>
                  <a:cubicBezTo>
                    <a:pt x="1561" y="7570"/>
                    <a:pt x="5037" y="7249"/>
                    <a:pt x="5252" y="3486"/>
                  </a:cubicBezTo>
                  <a:cubicBezTo>
                    <a:pt x="5252" y="3486"/>
                    <a:pt x="6383" y="5915"/>
                    <a:pt x="13407" y="6451"/>
                  </a:cubicBezTo>
                  <a:cubicBezTo>
                    <a:pt x="13407" y="6451"/>
                    <a:pt x="14021" y="1"/>
                    <a:pt x="8002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3"/>
            <p:cNvSpPr/>
            <p:nvPr/>
          </p:nvSpPr>
          <p:spPr>
            <a:xfrm>
              <a:off x="1731013" y="1645605"/>
              <a:ext cx="650960" cy="389202"/>
            </a:xfrm>
            <a:custGeom>
              <a:avLst/>
              <a:gdLst/>
              <a:ahLst/>
              <a:cxnLst/>
              <a:rect l="l" t="t" r="r" b="b"/>
              <a:pathLst>
                <a:path w="14021" h="8383" extrusionOk="0">
                  <a:moveTo>
                    <a:pt x="8004" y="1"/>
                  </a:moveTo>
                  <a:cubicBezTo>
                    <a:pt x="7527" y="1"/>
                    <a:pt x="7007" y="46"/>
                    <a:pt x="6442" y="143"/>
                  </a:cubicBezTo>
                  <a:cubicBezTo>
                    <a:pt x="1" y="1262"/>
                    <a:pt x="1561" y="8382"/>
                    <a:pt x="1561" y="8382"/>
                  </a:cubicBezTo>
                  <a:cubicBezTo>
                    <a:pt x="1561" y="8382"/>
                    <a:pt x="5037" y="8013"/>
                    <a:pt x="5252" y="3870"/>
                  </a:cubicBezTo>
                  <a:cubicBezTo>
                    <a:pt x="5252" y="3870"/>
                    <a:pt x="6383" y="6561"/>
                    <a:pt x="13407" y="7144"/>
                  </a:cubicBezTo>
                  <a:cubicBezTo>
                    <a:pt x="13407" y="7144"/>
                    <a:pt x="14021" y="1"/>
                    <a:pt x="8004" y="1"/>
                  </a:cubicBezTo>
                  <a:close/>
                </a:path>
              </a:pathLst>
            </a:custGeom>
            <a:solidFill>
              <a:srgbClr val="E282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3"/>
            <p:cNvSpPr/>
            <p:nvPr/>
          </p:nvSpPr>
          <p:spPr>
            <a:xfrm>
              <a:off x="1483924" y="4508436"/>
              <a:ext cx="439529" cy="165885"/>
            </a:xfrm>
            <a:custGeom>
              <a:avLst/>
              <a:gdLst/>
              <a:ahLst/>
              <a:cxnLst/>
              <a:rect l="l" t="t" r="r" b="b"/>
              <a:pathLst>
                <a:path w="9467" h="3573" extrusionOk="0">
                  <a:moveTo>
                    <a:pt x="4335" y="1"/>
                  </a:moveTo>
                  <a:cubicBezTo>
                    <a:pt x="4335" y="1"/>
                    <a:pt x="2501" y="1167"/>
                    <a:pt x="1" y="2834"/>
                  </a:cubicBezTo>
                  <a:lnTo>
                    <a:pt x="322" y="3572"/>
                  </a:lnTo>
                  <a:lnTo>
                    <a:pt x="9466" y="3572"/>
                  </a:lnTo>
                  <a:lnTo>
                    <a:pt x="93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3"/>
            <p:cNvSpPr/>
            <p:nvPr/>
          </p:nvSpPr>
          <p:spPr>
            <a:xfrm>
              <a:off x="1489449" y="4653244"/>
              <a:ext cx="433447" cy="21078"/>
            </a:xfrm>
            <a:custGeom>
              <a:avLst/>
              <a:gdLst/>
              <a:ahLst/>
              <a:cxnLst/>
              <a:rect l="l" t="t" r="r" b="b"/>
              <a:pathLst>
                <a:path w="9336" h="454" extrusionOk="0">
                  <a:moveTo>
                    <a:pt x="1" y="1"/>
                  </a:moveTo>
                  <a:lnTo>
                    <a:pt x="180" y="453"/>
                  </a:lnTo>
                  <a:lnTo>
                    <a:pt x="9335" y="453"/>
                  </a:lnTo>
                  <a:lnTo>
                    <a:pt x="9324" y="1"/>
                  </a:lnTo>
                  <a:close/>
                </a:path>
              </a:pathLst>
            </a:custGeom>
            <a:solidFill>
              <a:srgbClr val="29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3"/>
            <p:cNvSpPr/>
            <p:nvPr/>
          </p:nvSpPr>
          <p:spPr>
            <a:xfrm>
              <a:off x="1381133" y="3104412"/>
              <a:ext cx="1357354" cy="383770"/>
            </a:xfrm>
            <a:custGeom>
              <a:avLst/>
              <a:gdLst/>
              <a:ahLst/>
              <a:cxnLst/>
              <a:rect l="l" t="t" r="r" b="b"/>
              <a:pathLst>
                <a:path w="29236" h="8266" extrusionOk="0">
                  <a:moveTo>
                    <a:pt x="10820" y="1"/>
                  </a:moveTo>
                  <a:cubicBezTo>
                    <a:pt x="7936" y="1"/>
                    <a:pt x="4644" y="51"/>
                    <a:pt x="905" y="143"/>
                  </a:cubicBezTo>
                  <a:lnTo>
                    <a:pt x="0" y="4536"/>
                  </a:lnTo>
                  <a:cubicBezTo>
                    <a:pt x="12" y="4536"/>
                    <a:pt x="14752" y="7453"/>
                    <a:pt x="23027" y="8227"/>
                  </a:cubicBezTo>
                  <a:cubicBezTo>
                    <a:pt x="23027" y="8227"/>
                    <a:pt x="23316" y="8265"/>
                    <a:pt x="23764" y="8265"/>
                  </a:cubicBezTo>
                  <a:cubicBezTo>
                    <a:pt x="25180" y="8265"/>
                    <a:pt x="28185" y="7881"/>
                    <a:pt x="28682" y="4679"/>
                  </a:cubicBezTo>
                  <a:cubicBezTo>
                    <a:pt x="29235" y="1193"/>
                    <a:pt x="24834" y="1"/>
                    <a:pt x="108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3"/>
            <p:cNvSpPr/>
            <p:nvPr/>
          </p:nvSpPr>
          <p:spPr>
            <a:xfrm>
              <a:off x="1529284" y="3174008"/>
              <a:ext cx="386973" cy="237755"/>
            </a:xfrm>
            <a:custGeom>
              <a:avLst/>
              <a:gdLst/>
              <a:ahLst/>
              <a:cxnLst/>
              <a:rect l="l" t="t" r="r" b="b"/>
              <a:pathLst>
                <a:path w="8335" h="5121" extrusionOk="0">
                  <a:moveTo>
                    <a:pt x="8335" y="5121"/>
                  </a:moveTo>
                  <a:cubicBezTo>
                    <a:pt x="8335" y="5085"/>
                    <a:pt x="8335" y="5061"/>
                    <a:pt x="8311" y="5025"/>
                  </a:cubicBezTo>
                  <a:cubicBezTo>
                    <a:pt x="8311" y="5025"/>
                    <a:pt x="7930" y="1"/>
                    <a:pt x="3155" y="191"/>
                  </a:cubicBezTo>
                  <a:cubicBezTo>
                    <a:pt x="1334" y="263"/>
                    <a:pt x="298" y="1263"/>
                    <a:pt x="0" y="3644"/>
                  </a:cubicBezTo>
                  <a:cubicBezTo>
                    <a:pt x="2120" y="4049"/>
                    <a:pt x="5132" y="4585"/>
                    <a:pt x="8335" y="512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3"/>
            <p:cNvSpPr/>
            <p:nvPr/>
          </p:nvSpPr>
          <p:spPr>
            <a:xfrm>
              <a:off x="1404904" y="3182643"/>
              <a:ext cx="514138" cy="1325830"/>
            </a:xfrm>
            <a:custGeom>
              <a:avLst/>
              <a:gdLst/>
              <a:ahLst/>
              <a:cxnLst/>
              <a:rect l="l" t="t" r="r" b="b"/>
              <a:pathLst>
                <a:path w="11074" h="28557" extrusionOk="0">
                  <a:moveTo>
                    <a:pt x="5025" y="0"/>
                  </a:moveTo>
                  <a:cubicBezTo>
                    <a:pt x="4939" y="0"/>
                    <a:pt x="4852" y="2"/>
                    <a:pt x="4763" y="5"/>
                  </a:cubicBezTo>
                  <a:cubicBezTo>
                    <a:pt x="0" y="196"/>
                    <a:pt x="512" y="7197"/>
                    <a:pt x="6037" y="28557"/>
                  </a:cubicBezTo>
                  <a:lnTo>
                    <a:pt x="11073" y="28557"/>
                  </a:lnTo>
                  <a:cubicBezTo>
                    <a:pt x="11049" y="28557"/>
                    <a:pt x="10930" y="13102"/>
                    <a:pt x="9918" y="4839"/>
                  </a:cubicBezTo>
                  <a:cubicBezTo>
                    <a:pt x="9918" y="4839"/>
                    <a:pt x="9551" y="0"/>
                    <a:pt x="5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3"/>
            <p:cNvSpPr/>
            <p:nvPr/>
          </p:nvSpPr>
          <p:spPr>
            <a:xfrm>
              <a:off x="1173276" y="3085006"/>
              <a:ext cx="250987" cy="353824"/>
            </a:xfrm>
            <a:custGeom>
              <a:avLst/>
              <a:gdLst/>
              <a:ahLst/>
              <a:cxnLst/>
              <a:rect l="l" t="t" r="r" b="b"/>
              <a:pathLst>
                <a:path w="5406" h="7621" extrusionOk="0">
                  <a:moveTo>
                    <a:pt x="2632" y="1"/>
                  </a:moveTo>
                  <a:cubicBezTo>
                    <a:pt x="1870" y="120"/>
                    <a:pt x="524" y="1168"/>
                    <a:pt x="524" y="1168"/>
                  </a:cubicBezTo>
                  <a:cubicBezTo>
                    <a:pt x="1" y="2573"/>
                    <a:pt x="72" y="7121"/>
                    <a:pt x="72" y="7121"/>
                  </a:cubicBezTo>
                  <a:lnTo>
                    <a:pt x="644" y="7621"/>
                  </a:lnTo>
                  <a:cubicBezTo>
                    <a:pt x="1548" y="6145"/>
                    <a:pt x="4489" y="4954"/>
                    <a:pt x="4489" y="4954"/>
                  </a:cubicBezTo>
                  <a:lnTo>
                    <a:pt x="5406" y="561"/>
                  </a:lnTo>
                  <a:lnTo>
                    <a:pt x="26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3"/>
            <p:cNvSpPr/>
            <p:nvPr/>
          </p:nvSpPr>
          <p:spPr>
            <a:xfrm>
              <a:off x="1173276" y="3085006"/>
              <a:ext cx="138818" cy="340592"/>
            </a:xfrm>
            <a:custGeom>
              <a:avLst/>
              <a:gdLst/>
              <a:ahLst/>
              <a:cxnLst/>
              <a:rect l="l" t="t" r="r" b="b"/>
              <a:pathLst>
                <a:path w="2990" h="7336" extrusionOk="0">
                  <a:moveTo>
                    <a:pt x="2632" y="1"/>
                  </a:moveTo>
                  <a:cubicBezTo>
                    <a:pt x="1870" y="120"/>
                    <a:pt x="524" y="1168"/>
                    <a:pt x="524" y="1168"/>
                  </a:cubicBezTo>
                  <a:cubicBezTo>
                    <a:pt x="1" y="2573"/>
                    <a:pt x="72" y="7121"/>
                    <a:pt x="72" y="7121"/>
                  </a:cubicBezTo>
                  <a:lnTo>
                    <a:pt x="310" y="7335"/>
                  </a:lnTo>
                  <a:cubicBezTo>
                    <a:pt x="310" y="6549"/>
                    <a:pt x="298" y="3168"/>
                    <a:pt x="822" y="1489"/>
                  </a:cubicBezTo>
                  <a:cubicBezTo>
                    <a:pt x="822" y="1489"/>
                    <a:pt x="1727" y="620"/>
                    <a:pt x="2989" y="72"/>
                  </a:cubicBezTo>
                  <a:lnTo>
                    <a:pt x="2632" y="1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3"/>
            <p:cNvSpPr/>
            <p:nvPr/>
          </p:nvSpPr>
          <p:spPr>
            <a:xfrm>
              <a:off x="1773031" y="3301173"/>
              <a:ext cx="108965" cy="1144856"/>
            </a:xfrm>
            <a:custGeom>
              <a:avLst/>
              <a:gdLst/>
              <a:ahLst/>
              <a:cxnLst/>
              <a:rect l="l" t="t" r="r" b="b"/>
              <a:pathLst>
                <a:path w="2347" h="24659" fill="none" extrusionOk="0">
                  <a:moveTo>
                    <a:pt x="1" y="0"/>
                  </a:moveTo>
                  <a:cubicBezTo>
                    <a:pt x="1" y="0"/>
                    <a:pt x="1656" y="1667"/>
                    <a:pt x="2346" y="24658"/>
                  </a:cubicBezTo>
                </a:path>
              </a:pathLst>
            </a:custGeom>
            <a:solidFill>
              <a:schemeClr val="dk2"/>
            </a:solidFill>
            <a:ln w="3875" cap="flat" cmpd="sng">
              <a:solidFill>
                <a:srgbClr val="63636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3"/>
            <p:cNvSpPr/>
            <p:nvPr/>
          </p:nvSpPr>
          <p:spPr>
            <a:xfrm>
              <a:off x="1461268" y="3097727"/>
              <a:ext cx="1199037" cy="157621"/>
            </a:xfrm>
            <a:custGeom>
              <a:avLst/>
              <a:gdLst/>
              <a:ahLst/>
              <a:cxnLst/>
              <a:rect l="l" t="t" r="r" b="b"/>
              <a:pathLst>
                <a:path w="25826" h="3395" fill="none" extrusionOk="0">
                  <a:moveTo>
                    <a:pt x="1" y="1049"/>
                  </a:moveTo>
                  <a:cubicBezTo>
                    <a:pt x="1" y="1049"/>
                    <a:pt x="23123" y="1"/>
                    <a:pt x="25825" y="3394"/>
                  </a:cubicBezTo>
                </a:path>
              </a:pathLst>
            </a:custGeom>
            <a:solidFill>
              <a:schemeClr val="dk2"/>
            </a:solidFill>
            <a:ln w="3875" cap="flat" cmpd="sng">
              <a:solidFill>
                <a:srgbClr val="63636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3"/>
            <p:cNvSpPr/>
            <p:nvPr/>
          </p:nvSpPr>
          <p:spPr>
            <a:xfrm>
              <a:off x="849906" y="3005428"/>
              <a:ext cx="2397423" cy="59195"/>
            </a:xfrm>
            <a:custGeom>
              <a:avLst/>
              <a:gdLst/>
              <a:ahLst/>
              <a:cxnLst/>
              <a:rect l="l" t="t" r="r" b="b"/>
              <a:pathLst>
                <a:path w="51638" h="1275" extrusionOk="0">
                  <a:moveTo>
                    <a:pt x="0" y="0"/>
                  </a:moveTo>
                  <a:cubicBezTo>
                    <a:pt x="0" y="703"/>
                    <a:pt x="548" y="1274"/>
                    <a:pt x="1215" y="1274"/>
                  </a:cubicBezTo>
                  <a:lnTo>
                    <a:pt x="50423" y="1274"/>
                  </a:lnTo>
                  <a:cubicBezTo>
                    <a:pt x="51090" y="1274"/>
                    <a:pt x="51638" y="715"/>
                    <a:pt x="51638" y="0"/>
                  </a:cubicBezTo>
                  <a:close/>
                </a:path>
              </a:pathLst>
            </a:custGeom>
            <a:solidFill>
              <a:srgbClr val="9392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3"/>
            <p:cNvSpPr/>
            <p:nvPr/>
          </p:nvSpPr>
          <p:spPr>
            <a:xfrm>
              <a:off x="796839" y="2975575"/>
              <a:ext cx="2504114" cy="59752"/>
            </a:xfrm>
            <a:custGeom>
              <a:avLst/>
              <a:gdLst/>
              <a:ahLst/>
              <a:cxnLst/>
              <a:rect l="l" t="t" r="r" b="b"/>
              <a:pathLst>
                <a:path w="53936" h="1287" extrusionOk="0">
                  <a:moveTo>
                    <a:pt x="0" y="1"/>
                  </a:moveTo>
                  <a:cubicBezTo>
                    <a:pt x="0" y="703"/>
                    <a:pt x="560" y="1286"/>
                    <a:pt x="1274" y="1286"/>
                  </a:cubicBezTo>
                  <a:lnTo>
                    <a:pt x="52650" y="1286"/>
                  </a:lnTo>
                  <a:cubicBezTo>
                    <a:pt x="53352" y="1286"/>
                    <a:pt x="53936" y="715"/>
                    <a:pt x="539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3"/>
            <p:cNvSpPr/>
            <p:nvPr/>
          </p:nvSpPr>
          <p:spPr>
            <a:xfrm>
              <a:off x="922333" y="3049628"/>
              <a:ext cx="136033" cy="1614748"/>
            </a:xfrm>
            <a:custGeom>
              <a:avLst/>
              <a:gdLst/>
              <a:ahLst/>
              <a:cxnLst/>
              <a:rect l="l" t="t" r="r" b="b"/>
              <a:pathLst>
                <a:path w="2930" h="34780" fill="none" extrusionOk="0">
                  <a:moveTo>
                    <a:pt x="905" y="1"/>
                  </a:moveTo>
                  <a:lnTo>
                    <a:pt x="0" y="34779"/>
                  </a:lnTo>
                  <a:lnTo>
                    <a:pt x="2929" y="34779"/>
                  </a:lnTo>
                  <a:lnTo>
                    <a:pt x="1465" y="1"/>
                  </a:lnTo>
                </a:path>
              </a:pathLst>
            </a:custGeom>
            <a:solidFill>
              <a:schemeClr val="dk2"/>
            </a:solidFill>
            <a:ln w="74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3"/>
            <p:cNvSpPr/>
            <p:nvPr/>
          </p:nvSpPr>
          <p:spPr>
            <a:xfrm>
              <a:off x="3047754" y="3049628"/>
              <a:ext cx="136033" cy="1614748"/>
            </a:xfrm>
            <a:custGeom>
              <a:avLst/>
              <a:gdLst/>
              <a:ahLst/>
              <a:cxnLst/>
              <a:rect l="l" t="t" r="r" b="b"/>
              <a:pathLst>
                <a:path w="2930" h="34780" fill="none" extrusionOk="0">
                  <a:moveTo>
                    <a:pt x="2025" y="1"/>
                  </a:moveTo>
                  <a:lnTo>
                    <a:pt x="2930" y="34779"/>
                  </a:lnTo>
                  <a:lnTo>
                    <a:pt x="1" y="34779"/>
                  </a:lnTo>
                  <a:lnTo>
                    <a:pt x="1465" y="1"/>
                  </a:lnTo>
                </a:path>
              </a:pathLst>
            </a:custGeom>
            <a:solidFill>
              <a:schemeClr val="dk2"/>
            </a:solidFill>
            <a:ln w="74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3"/>
            <p:cNvSpPr/>
            <p:nvPr/>
          </p:nvSpPr>
          <p:spPr>
            <a:xfrm>
              <a:off x="2122400" y="2749472"/>
              <a:ext cx="639632" cy="226148"/>
            </a:xfrm>
            <a:custGeom>
              <a:avLst/>
              <a:gdLst/>
              <a:ahLst/>
              <a:cxnLst/>
              <a:rect l="l" t="t" r="r" b="b"/>
              <a:pathLst>
                <a:path w="13777" h="4871" extrusionOk="0">
                  <a:moveTo>
                    <a:pt x="12137" y="1"/>
                  </a:moveTo>
                  <a:cubicBezTo>
                    <a:pt x="9969" y="1"/>
                    <a:pt x="5222" y="1730"/>
                    <a:pt x="3311" y="2477"/>
                  </a:cubicBezTo>
                  <a:cubicBezTo>
                    <a:pt x="834" y="3430"/>
                    <a:pt x="1" y="4871"/>
                    <a:pt x="1" y="4871"/>
                  </a:cubicBezTo>
                  <a:lnTo>
                    <a:pt x="13514" y="4871"/>
                  </a:lnTo>
                  <a:cubicBezTo>
                    <a:pt x="13514" y="4871"/>
                    <a:pt x="13776" y="3478"/>
                    <a:pt x="13240" y="501"/>
                  </a:cubicBezTo>
                  <a:cubicBezTo>
                    <a:pt x="13176" y="145"/>
                    <a:pt x="12765" y="1"/>
                    <a:pt x="12137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3"/>
            <p:cNvSpPr/>
            <p:nvPr/>
          </p:nvSpPr>
          <p:spPr>
            <a:xfrm>
              <a:off x="3000769" y="2961740"/>
              <a:ext cx="30456" cy="13882"/>
            </a:xfrm>
            <a:custGeom>
              <a:avLst/>
              <a:gdLst/>
              <a:ahLst/>
              <a:cxnLst/>
              <a:rect l="l" t="t" r="r" b="b"/>
              <a:pathLst>
                <a:path w="656" h="299" extrusionOk="0">
                  <a:moveTo>
                    <a:pt x="1" y="1"/>
                  </a:moveTo>
                  <a:lnTo>
                    <a:pt x="72" y="299"/>
                  </a:lnTo>
                  <a:lnTo>
                    <a:pt x="572" y="299"/>
                  </a:lnTo>
                  <a:lnTo>
                    <a:pt x="655" y="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3"/>
            <p:cNvSpPr/>
            <p:nvPr/>
          </p:nvSpPr>
          <p:spPr>
            <a:xfrm>
              <a:off x="2523165" y="2912016"/>
              <a:ext cx="532384" cy="64395"/>
            </a:xfrm>
            <a:custGeom>
              <a:avLst/>
              <a:gdLst/>
              <a:ahLst/>
              <a:cxnLst/>
              <a:rect l="l" t="t" r="r" b="b"/>
              <a:pathLst>
                <a:path w="11467" h="1387" extrusionOk="0">
                  <a:moveTo>
                    <a:pt x="3918" y="0"/>
                  </a:moveTo>
                  <a:cubicBezTo>
                    <a:pt x="3834" y="0"/>
                    <a:pt x="3739" y="12"/>
                    <a:pt x="3644" y="36"/>
                  </a:cubicBezTo>
                  <a:cubicBezTo>
                    <a:pt x="3561" y="36"/>
                    <a:pt x="3489" y="72"/>
                    <a:pt x="3394" y="96"/>
                  </a:cubicBezTo>
                  <a:lnTo>
                    <a:pt x="3275" y="119"/>
                  </a:lnTo>
                  <a:lnTo>
                    <a:pt x="3156" y="167"/>
                  </a:lnTo>
                  <a:cubicBezTo>
                    <a:pt x="2989" y="215"/>
                    <a:pt x="2846" y="274"/>
                    <a:pt x="2691" y="310"/>
                  </a:cubicBezTo>
                  <a:cubicBezTo>
                    <a:pt x="2549" y="358"/>
                    <a:pt x="2394" y="393"/>
                    <a:pt x="2251" y="429"/>
                  </a:cubicBezTo>
                  <a:cubicBezTo>
                    <a:pt x="2096" y="465"/>
                    <a:pt x="1965" y="512"/>
                    <a:pt x="1834" y="536"/>
                  </a:cubicBezTo>
                  <a:cubicBezTo>
                    <a:pt x="1703" y="572"/>
                    <a:pt x="1560" y="596"/>
                    <a:pt x="1441" y="631"/>
                  </a:cubicBezTo>
                  <a:cubicBezTo>
                    <a:pt x="1310" y="643"/>
                    <a:pt x="1191" y="667"/>
                    <a:pt x="1096" y="691"/>
                  </a:cubicBezTo>
                  <a:cubicBezTo>
                    <a:pt x="870" y="727"/>
                    <a:pt x="679" y="750"/>
                    <a:pt x="513" y="774"/>
                  </a:cubicBezTo>
                  <a:cubicBezTo>
                    <a:pt x="346" y="786"/>
                    <a:pt x="227" y="810"/>
                    <a:pt x="144" y="810"/>
                  </a:cubicBezTo>
                  <a:cubicBezTo>
                    <a:pt x="48" y="822"/>
                    <a:pt x="1" y="822"/>
                    <a:pt x="1" y="822"/>
                  </a:cubicBezTo>
                  <a:lnTo>
                    <a:pt x="36" y="822"/>
                  </a:lnTo>
                  <a:lnTo>
                    <a:pt x="36" y="858"/>
                  </a:lnTo>
                  <a:lnTo>
                    <a:pt x="167" y="858"/>
                  </a:lnTo>
                  <a:cubicBezTo>
                    <a:pt x="199" y="866"/>
                    <a:pt x="233" y="868"/>
                    <a:pt x="271" y="868"/>
                  </a:cubicBezTo>
                  <a:cubicBezTo>
                    <a:pt x="346" y="868"/>
                    <a:pt x="433" y="858"/>
                    <a:pt x="536" y="858"/>
                  </a:cubicBezTo>
                  <a:cubicBezTo>
                    <a:pt x="620" y="858"/>
                    <a:pt x="703" y="846"/>
                    <a:pt x="810" y="846"/>
                  </a:cubicBezTo>
                  <a:cubicBezTo>
                    <a:pt x="894" y="846"/>
                    <a:pt x="1001" y="834"/>
                    <a:pt x="1120" y="822"/>
                  </a:cubicBezTo>
                  <a:lnTo>
                    <a:pt x="1477" y="774"/>
                  </a:lnTo>
                  <a:cubicBezTo>
                    <a:pt x="1596" y="762"/>
                    <a:pt x="1727" y="727"/>
                    <a:pt x="1870" y="703"/>
                  </a:cubicBezTo>
                  <a:cubicBezTo>
                    <a:pt x="2001" y="667"/>
                    <a:pt x="2132" y="643"/>
                    <a:pt x="2287" y="596"/>
                  </a:cubicBezTo>
                  <a:cubicBezTo>
                    <a:pt x="2430" y="548"/>
                    <a:pt x="2584" y="524"/>
                    <a:pt x="2727" y="465"/>
                  </a:cubicBezTo>
                  <a:cubicBezTo>
                    <a:pt x="3025" y="358"/>
                    <a:pt x="3334" y="203"/>
                    <a:pt x="3668" y="119"/>
                  </a:cubicBezTo>
                  <a:cubicBezTo>
                    <a:pt x="3796" y="81"/>
                    <a:pt x="3933" y="62"/>
                    <a:pt x="4071" y="62"/>
                  </a:cubicBezTo>
                  <a:cubicBezTo>
                    <a:pt x="4279" y="62"/>
                    <a:pt x="4492" y="105"/>
                    <a:pt x="4692" y="191"/>
                  </a:cubicBezTo>
                  <a:cubicBezTo>
                    <a:pt x="5013" y="322"/>
                    <a:pt x="5335" y="548"/>
                    <a:pt x="5644" y="739"/>
                  </a:cubicBezTo>
                  <a:cubicBezTo>
                    <a:pt x="5954" y="941"/>
                    <a:pt x="6299" y="1120"/>
                    <a:pt x="6656" y="1215"/>
                  </a:cubicBezTo>
                  <a:cubicBezTo>
                    <a:pt x="6835" y="1262"/>
                    <a:pt x="7013" y="1322"/>
                    <a:pt x="7192" y="1334"/>
                  </a:cubicBezTo>
                  <a:cubicBezTo>
                    <a:pt x="7371" y="1370"/>
                    <a:pt x="7549" y="1370"/>
                    <a:pt x="7728" y="1381"/>
                  </a:cubicBezTo>
                  <a:cubicBezTo>
                    <a:pt x="7843" y="1385"/>
                    <a:pt x="7957" y="1387"/>
                    <a:pt x="8069" y="1387"/>
                  </a:cubicBezTo>
                  <a:cubicBezTo>
                    <a:pt x="8294" y="1387"/>
                    <a:pt x="8514" y="1381"/>
                    <a:pt x="8728" y="1381"/>
                  </a:cubicBezTo>
                  <a:cubicBezTo>
                    <a:pt x="9037" y="1381"/>
                    <a:pt x="9335" y="1370"/>
                    <a:pt x="9621" y="1370"/>
                  </a:cubicBezTo>
                  <a:cubicBezTo>
                    <a:pt x="10169" y="1358"/>
                    <a:pt x="10633" y="1334"/>
                    <a:pt x="10954" y="1322"/>
                  </a:cubicBezTo>
                  <a:cubicBezTo>
                    <a:pt x="11288" y="1310"/>
                    <a:pt x="11466" y="1298"/>
                    <a:pt x="11466" y="1298"/>
                  </a:cubicBezTo>
                  <a:lnTo>
                    <a:pt x="11466" y="1274"/>
                  </a:lnTo>
                  <a:cubicBezTo>
                    <a:pt x="11466" y="1274"/>
                    <a:pt x="11288" y="1274"/>
                    <a:pt x="10954" y="1262"/>
                  </a:cubicBezTo>
                  <a:cubicBezTo>
                    <a:pt x="10633" y="1250"/>
                    <a:pt x="10169" y="1239"/>
                    <a:pt x="9621" y="1239"/>
                  </a:cubicBezTo>
                  <a:cubicBezTo>
                    <a:pt x="9335" y="1227"/>
                    <a:pt x="9037" y="1227"/>
                    <a:pt x="8728" y="1227"/>
                  </a:cubicBezTo>
                  <a:lnTo>
                    <a:pt x="7728" y="1227"/>
                  </a:lnTo>
                  <a:cubicBezTo>
                    <a:pt x="7549" y="1227"/>
                    <a:pt x="7383" y="1227"/>
                    <a:pt x="7204" y="1191"/>
                  </a:cubicBezTo>
                  <a:cubicBezTo>
                    <a:pt x="7121" y="1179"/>
                    <a:pt x="7025" y="1179"/>
                    <a:pt x="6942" y="1143"/>
                  </a:cubicBezTo>
                  <a:cubicBezTo>
                    <a:pt x="6871" y="1131"/>
                    <a:pt x="6775" y="1096"/>
                    <a:pt x="6680" y="1084"/>
                  </a:cubicBezTo>
                  <a:cubicBezTo>
                    <a:pt x="6323" y="1000"/>
                    <a:pt x="6001" y="846"/>
                    <a:pt x="5680" y="667"/>
                  </a:cubicBezTo>
                  <a:cubicBezTo>
                    <a:pt x="5513" y="584"/>
                    <a:pt x="5358" y="477"/>
                    <a:pt x="5192" y="381"/>
                  </a:cubicBezTo>
                  <a:cubicBezTo>
                    <a:pt x="5120" y="346"/>
                    <a:pt x="5049" y="298"/>
                    <a:pt x="4954" y="250"/>
                  </a:cubicBezTo>
                  <a:cubicBezTo>
                    <a:pt x="4870" y="203"/>
                    <a:pt x="4799" y="167"/>
                    <a:pt x="4704" y="131"/>
                  </a:cubicBezTo>
                  <a:cubicBezTo>
                    <a:pt x="4632" y="84"/>
                    <a:pt x="4537" y="72"/>
                    <a:pt x="4454" y="48"/>
                  </a:cubicBezTo>
                  <a:cubicBezTo>
                    <a:pt x="4358" y="12"/>
                    <a:pt x="4275" y="12"/>
                    <a:pt x="4180" y="0"/>
                  </a:cubicBezTo>
                  <a:close/>
                </a:path>
              </a:pathLst>
            </a:custGeom>
            <a:solidFill>
              <a:srgbClr val="22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3"/>
            <p:cNvSpPr/>
            <p:nvPr/>
          </p:nvSpPr>
          <p:spPr>
            <a:xfrm>
              <a:off x="3052025" y="2909926"/>
              <a:ext cx="42203" cy="28646"/>
            </a:xfrm>
            <a:custGeom>
              <a:avLst/>
              <a:gdLst/>
              <a:ahLst/>
              <a:cxnLst/>
              <a:rect l="l" t="t" r="r" b="b"/>
              <a:pathLst>
                <a:path w="909" h="617" extrusionOk="0">
                  <a:moveTo>
                    <a:pt x="526" y="1"/>
                  </a:moveTo>
                  <a:cubicBezTo>
                    <a:pt x="0" y="1"/>
                    <a:pt x="75" y="617"/>
                    <a:pt x="75" y="617"/>
                  </a:cubicBezTo>
                  <a:lnTo>
                    <a:pt x="909" y="81"/>
                  </a:lnTo>
                  <a:cubicBezTo>
                    <a:pt x="755" y="24"/>
                    <a:pt x="629" y="1"/>
                    <a:pt x="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3"/>
            <p:cNvSpPr/>
            <p:nvPr/>
          </p:nvSpPr>
          <p:spPr>
            <a:xfrm>
              <a:off x="3023426" y="2900641"/>
              <a:ext cx="212313" cy="74980"/>
            </a:xfrm>
            <a:custGeom>
              <a:avLst/>
              <a:gdLst/>
              <a:ahLst/>
              <a:cxnLst/>
              <a:rect l="l" t="t" r="r" b="b"/>
              <a:pathLst>
                <a:path w="4573" h="1615" extrusionOk="0">
                  <a:moveTo>
                    <a:pt x="2154" y="1"/>
                  </a:moveTo>
                  <a:cubicBezTo>
                    <a:pt x="1477" y="1"/>
                    <a:pt x="727" y="404"/>
                    <a:pt x="1" y="1615"/>
                  </a:cubicBezTo>
                  <a:lnTo>
                    <a:pt x="4573" y="1615"/>
                  </a:lnTo>
                  <a:cubicBezTo>
                    <a:pt x="4573" y="1615"/>
                    <a:pt x="3509" y="1"/>
                    <a:pt x="2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3"/>
            <p:cNvSpPr/>
            <p:nvPr/>
          </p:nvSpPr>
          <p:spPr>
            <a:xfrm>
              <a:off x="1812309" y="2887687"/>
              <a:ext cx="730258" cy="87934"/>
            </a:xfrm>
            <a:custGeom>
              <a:avLst/>
              <a:gdLst/>
              <a:ahLst/>
              <a:cxnLst/>
              <a:rect l="l" t="t" r="r" b="b"/>
              <a:pathLst>
                <a:path w="15729" h="1894" extrusionOk="0">
                  <a:moveTo>
                    <a:pt x="0" y="0"/>
                  </a:moveTo>
                  <a:lnTo>
                    <a:pt x="334" y="1894"/>
                  </a:lnTo>
                  <a:lnTo>
                    <a:pt x="15585" y="1894"/>
                  </a:lnTo>
                  <a:lnTo>
                    <a:pt x="15728" y="3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3"/>
            <p:cNvSpPr/>
            <p:nvPr/>
          </p:nvSpPr>
          <p:spPr>
            <a:xfrm>
              <a:off x="1805669" y="2402331"/>
              <a:ext cx="744094" cy="508613"/>
            </a:xfrm>
            <a:custGeom>
              <a:avLst/>
              <a:gdLst/>
              <a:ahLst/>
              <a:cxnLst/>
              <a:rect l="l" t="t" r="r" b="b"/>
              <a:pathLst>
                <a:path w="16027" h="10955" extrusionOk="0">
                  <a:moveTo>
                    <a:pt x="0" y="1"/>
                  </a:moveTo>
                  <a:lnTo>
                    <a:pt x="667" y="10955"/>
                  </a:lnTo>
                  <a:lnTo>
                    <a:pt x="15550" y="10955"/>
                  </a:lnTo>
                  <a:lnTo>
                    <a:pt x="16026" y="7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3"/>
            <p:cNvSpPr/>
            <p:nvPr/>
          </p:nvSpPr>
          <p:spPr>
            <a:xfrm>
              <a:off x="1828883" y="2888802"/>
              <a:ext cx="694323" cy="39278"/>
            </a:xfrm>
            <a:custGeom>
              <a:avLst/>
              <a:gdLst/>
              <a:ahLst/>
              <a:cxnLst/>
              <a:rect l="l" t="t" r="r" b="b"/>
              <a:pathLst>
                <a:path w="14955" h="846" extrusionOk="0">
                  <a:moveTo>
                    <a:pt x="0" y="0"/>
                  </a:moveTo>
                  <a:lnTo>
                    <a:pt x="60" y="846"/>
                  </a:lnTo>
                  <a:lnTo>
                    <a:pt x="14943" y="846"/>
                  </a:lnTo>
                  <a:lnTo>
                    <a:pt x="14955" y="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3"/>
            <p:cNvSpPr/>
            <p:nvPr/>
          </p:nvSpPr>
          <p:spPr>
            <a:xfrm>
              <a:off x="1805669" y="2410642"/>
              <a:ext cx="744094" cy="509170"/>
            </a:xfrm>
            <a:custGeom>
              <a:avLst/>
              <a:gdLst/>
              <a:ahLst/>
              <a:cxnLst/>
              <a:rect l="l" t="t" r="r" b="b"/>
              <a:pathLst>
                <a:path w="16027" h="10967" extrusionOk="0">
                  <a:moveTo>
                    <a:pt x="0" y="0"/>
                  </a:moveTo>
                  <a:lnTo>
                    <a:pt x="667" y="10966"/>
                  </a:lnTo>
                  <a:lnTo>
                    <a:pt x="15550" y="10966"/>
                  </a:lnTo>
                  <a:lnTo>
                    <a:pt x="16026" y="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2137861" y="2635074"/>
              <a:ext cx="78555" cy="70245"/>
            </a:xfrm>
            <a:custGeom>
              <a:avLst/>
              <a:gdLst/>
              <a:ahLst/>
              <a:cxnLst/>
              <a:rect l="l" t="t" r="r" b="b"/>
              <a:pathLst>
                <a:path w="1692" h="1513" extrusionOk="0">
                  <a:moveTo>
                    <a:pt x="846" y="0"/>
                  </a:moveTo>
                  <a:cubicBezTo>
                    <a:pt x="370" y="0"/>
                    <a:pt x="1" y="346"/>
                    <a:pt x="1" y="762"/>
                  </a:cubicBezTo>
                  <a:cubicBezTo>
                    <a:pt x="1" y="1179"/>
                    <a:pt x="370" y="1512"/>
                    <a:pt x="846" y="1512"/>
                  </a:cubicBezTo>
                  <a:cubicBezTo>
                    <a:pt x="1323" y="1512"/>
                    <a:pt x="1692" y="1179"/>
                    <a:pt x="1692" y="762"/>
                  </a:cubicBezTo>
                  <a:cubicBezTo>
                    <a:pt x="1692" y="346"/>
                    <a:pt x="1323" y="0"/>
                    <a:pt x="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2538115" y="2941312"/>
              <a:ext cx="15507" cy="14393"/>
            </a:xfrm>
            <a:custGeom>
              <a:avLst/>
              <a:gdLst/>
              <a:ahLst/>
              <a:cxnLst/>
              <a:rect l="l" t="t" r="r" b="b"/>
              <a:pathLst>
                <a:path w="334" h="310" extrusionOk="0">
                  <a:moveTo>
                    <a:pt x="333" y="0"/>
                  </a:moveTo>
                  <a:lnTo>
                    <a:pt x="12" y="36"/>
                  </a:lnTo>
                  <a:lnTo>
                    <a:pt x="0" y="274"/>
                  </a:lnTo>
                  <a:lnTo>
                    <a:pt x="298" y="310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22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941090" y="2615156"/>
              <a:ext cx="24374" cy="29342"/>
            </a:xfrm>
            <a:custGeom>
              <a:avLst/>
              <a:gdLst/>
              <a:ahLst/>
              <a:cxnLst/>
              <a:rect l="l" t="t" r="r" b="b"/>
              <a:pathLst>
                <a:path w="525" h="632" extrusionOk="0">
                  <a:moveTo>
                    <a:pt x="191" y="1"/>
                  </a:moveTo>
                  <a:lnTo>
                    <a:pt x="1" y="632"/>
                  </a:lnTo>
                  <a:lnTo>
                    <a:pt x="525" y="203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A6A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941090" y="2637813"/>
              <a:ext cx="5571" cy="6686"/>
            </a:xfrm>
            <a:custGeom>
              <a:avLst/>
              <a:gdLst/>
              <a:ahLst/>
              <a:cxnLst/>
              <a:rect l="l" t="t" r="r" b="b"/>
              <a:pathLst>
                <a:path w="120" h="144" extrusionOk="0">
                  <a:moveTo>
                    <a:pt x="49" y="1"/>
                  </a:moveTo>
                  <a:lnTo>
                    <a:pt x="1" y="144"/>
                  </a:lnTo>
                  <a:lnTo>
                    <a:pt x="120" y="60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519B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941090" y="2615156"/>
              <a:ext cx="24374" cy="29342"/>
            </a:xfrm>
            <a:custGeom>
              <a:avLst/>
              <a:gdLst/>
              <a:ahLst/>
              <a:cxnLst/>
              <a:rect l="l" t="t" r="r" b="b"/>
              <a:pathLst>
                <a:path w="525" h="632" extrusionOk="0">
                  <a:moveTo>
                    <a:pt x="191" y="1"/>
                  </a:moveTo>
                  <a:lnTo>
                    <a:pt x="1" y="632"/>
                  </a:lnTo>
                  <a:lnTo>
                    <a:pt x="525" y="2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944990" y="2375310"/>
              <a:ext cx="176935" cy="248387"/>
            </a:xfrm>
            <a:custGeom>
              <a:avLst/>
              <a:gdLst/>
              <a:ahLst/>
              <a:cxnLst/>
              <a:rect l="l" t="t" r="r" b="b"/>
              <a:pathLst>
                <a:path w="3811" h="5350" extrusionOk="0">
                  <a:moveTo>
                    <a:pt x="3441" y="1"/>
                  </a:moveTo>
                  <a:cubicBezTo>
                    <a:pt x="3335" y="1"/>
                    <a:pt x="3232" y="53"/>
                    <a:pt x="3179" y="142"/>
                  </a:cubicBezTo>
                  <a:lnTo>
                    <a:pt x="107" y="4905"/>
                  </a:lnTo>
                  <a:cubicBezTo>
                    <a:pt x="0" y="5060"/>
                    <a:pt x="107" y="5167"/>
                    <a:pt x="262" y="5250"/>
                  </a:cubicBezTo>
                  <a:cubicBezTo>
                    <a:pt x="340" y="5308"/>
                    <a:pt x="421" y="5349"/>
                    <a:pt x="493" y="5349"/>
                  </a:cubicBezTo>
                  <a:cubicBezTo>
                    <a:pt x="552" y="5349"/>
                    <a:pt x="605" y="5321"/>
                    <a:pt x="643" y="5250"/>
                  </a:cubicBezTo>
                  <a:lnTo>
                    <a:pt x="3715" y="499"/>
                  </a:lnTo>
                  <a:cubicBezTo>
                    <a:pt x="3810" y="357"/>
                    <a:pt x="3775" y="142"/>
                    <a:pt x="3620" y="59"/>
                  </a:cubicBezTo>
                  <a:cubicBezTo>
                    <a:pt x="3567" y="19"/>
                    <a:pt x="3503" y="1"/>
                    <a:pt x="3441" y="1"/>
                  </a:cubicBezTo>
                  <a:close/>
                </a:path>
              </a:pathLst>
            </a:custGeom>
            <a:solidFill>
              <a:srgbClr val="4B6B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944990" y="2373035"/>
              <a:ext cx="176935" cy="253216"/>
            </a:xfrm>
            <a:custGeom>
              <a:avLst/>
              <a:gdLst/>
              <a:ahLst/>
              <a:cxnLst/>
              <a:rect l="l" t="t" r="r" b="b"/>
              <a:pathLst>
                <a:path w="3811" h="5454" extrusionOk="0">
                  <a:moveTo>
                    <a:pt x="643" y="5299"/>
                  </a:moveTo>
                  <a:cubicBezTo>
                    <a:pt x="560" y="5454"/>
                    <a:pt x="405" y="5406"/>
                    <a:pt x="262" y="5299"/>
                  </a:cubicBezTo>
                  <a:lnTo>
                    <a:pt x="262" y="5299"/>
                  </a:lnTo>
                  <a:cubicBezTo>
                    <a:pt x="107" y="5216"/>
                    <a:pt x="0" y="5109"/>
                    <a:pt x="107" y="4954"/>
                  </a:cubicBezTo>
                  <a:lnTo>
                    <a:pt x="3179" y="191"/>
                  </a:lnTo>
                  <a:cubicBezTo>
                    <a:pt x="3263" y="48"/>
                    <a:pt x="3477" y="1"/>
                    <a:pt x="3620" y="108"/>
                  </a:cubicBezTo>
                  <a:lnTo>
                    <a:pt x="3620" y="108"/>
                  </a:lnTo>
                  <a:cubicBezTo>
                    <a:pt x="3775" y="191"/>
                    <a:pt x="3810" y="406"/>
                    <a:pt x="3715" y="548"/>
                  </a:cubicBezTo>
                  <a:close/>
                </a:path>
              </a:pathLst>
            </a:custGeom>
            <a:solidFill>
              <a:srgbClr val="D8E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944990" y="2373035"/>
              <a:ext cx="176935" cy="253216"/>
            </a:xfrm>
            <a:custGeom>
              <a:avLst/>
              <a:gdLst/>
              <a:ahLst/>
              <a:cxnLst/>
              <a:rect l="l" t="t" r="r" b="b"/>
              <a:pathLst>
                <a:path w="3811" h="5454" extrusionOk="0">
                  <a:moveTo>
                    <a:pt x="643" y="5299"/>
                  </a:moveTo>
                  <a:cubicBezTo>
                    <a:pt x="560" y="5454"/>
                    <a:pt x="405" y="5406"/>
                    <a:pt x="262" y="5299"/>
                  </a:cubicBezTo>
                  <a:lnTo>
                    <a:pt x="262" y="5299"/>
                  </a:lnTo>
                  <a:cubicBezTo>
                    <a:pt x="107" y="5216"/>
                    <a:pt x="0" y="5109"/>
                    <a:pt x="107" y="4954"/>
                  </a:cubicBezTo>
                  <a:lnTo>
                    <a:pt x="3179" y="191"/>
                  </a:lnTo>
                  <a:cubicBezTo>
                    <a:pt x="3263" y="48"/>
                    <a:pt x="3477" y="1"/>
                    <a:pt x="3620" y="108"/>
                  </a:cubicBezTo>
                  <a:lnTo>
                    <a:pt x="3620" y="108"/>
                  </a:lnTo>
                  <a:cubicBezTo>
                    <a:pt x="3775" y="191"/>
                    <a:pt x="3810" y="406"/>
                    <a:pt x="3715" y="548"/>
                  </a:cubicBezTo>
                  <a:close/>
                </a:path>
              </a:pathLst>
            </a:custGeom>
            <a:solidFill>
              <a:srgbClr val="D8E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944990" y="2373035"/>
              <a:ext cx="176935" cy="253216"/>
            </a:xfrm>
            <a:custGeom>
              <a:avLst/>
              <a:gdLst/>
              <a:ahLst/>
              <a:cxnLst/>
              <a:rect l="l" t="t" r="r" b="b"/>
              <a:pathLst>
                <a:path w="3811" h="5454" extrusionOk="0">
                  <a:moveTo>
                    <a:pt x="643" y="5299"/>
                  </a:moveTo>
                  <a:cubicBezTo>
                    <a:pt x="560" y="5454"/>
                    <a:pt x="405" y="5406"/>
                    <a:pt x="262" y="5299"/>
                  </a:cubicBezTo>
                  <a:lnTo>
                    <a:pt x="262" y="5299"/>
                  </a:lnTo>
                  <a:cubicBezTo>
                    <a:pt x="107" y="5216"/>
                    <a:pt x="0" y="5109"/>
                    <a:pt x="107" y="4954"/>
                  </a:cubicBezTo>
                  <a:lnTo>
                    <a:pt x="3179" y="191"/>
                  </a:lnTo>
                  <a:cubicBezTo>
                    <a:pt x="3263" y="48"/>
                    <a:pt x="3477" y="1"/>
                    <a:pt x="3620" y="108"/>
                  </a:cubicBezTo>
                  <a:lnTo>
                    <a:pt x="3620" y="108"/>
                  </a:lnTo>
                  <a:cubicBezTo>
                    <a:pt x="3775" y="191"/>
                    <a:pt x="3810" y="406"/>
                    <a:pt x="3715" y="5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1053863" y="2431766"/>
              <a:ext cx="33799" cy="24235"/>
            </a:xfrm>
            <a:custGeom>
              <a:avLst/>
              <a:gdLst/>
              <a:ahLst/>
              <a:cxnLst/>
              <a:rect l="l" t="t" r="r" b="b"/>
              <a:pathLst>
                <a:path w="728" h="522" extrusionOk="0">
                  <a:moveTo>
                    <a:pt x="102" y="1"/>
                  </a:moveTo>
                  <a:cubicBezTo>
                    <a:pt x="77" y="1"/>
                    <a:pt x="46" y="17"/>
                    <a:pt x="25" y="45"/>
                  </a:cubicBezTo>
                  <a:cubicBezTo>
                    <a:pt x="1" y="81"/>
                    <a:pt x="13" y="141"/>
                    <a:pt x="60" y="165"/>
                  </a:cubicBezTo>
                  <a:lnTo>
                    <a:pt x="572" y="510"/>
                  </a:lnTo>
                  <a:cubicBezTo>
                    <a:pt x="584" y="518"/>
                    <a:pt x="599" y="522"/>
                    <a:pt x="614" y="522"/>
                  </a:cubicBezTo>
                  <a:cubicBezTo>
                    <a:pt x="644" y="522"/>
                    <a:pt x="676" y="506"/>
                    <a:pt x="691" y="474"/>
                  </a:cubicBezTo>
                  <a:cubicBezTo>
                    <a:pt x="727" y="438"/>
                    <a:pt x="715" y="379"/>
                    <a:pt x="668" y="355"/>
                  </a:cubicBezTo>
                  <a:lnTo>
                    <a:pt x="144" y="22"/>
                  </a:lnTo>
                  <a:cubicBezTo>
                    <a:pt x="134" y="8"/>
                    <a:pt x="119" y="1"/>
                    <a:pt x="102" y="1"/>
                  </a:cubicBezTo>
                  <a:close/>
                </a:path>
              </a:pathLst>
            </a:custGeom>
            <a:solidFill>
              <a:srgbClr val="8FA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1053863" y="2431070"/>
              <a:ext cx="33799" cy="25489"/>
            </a:xfrm>
            <a:custGeom>
              <a:avLst/>
              <a:gdLst/>
              <a:ahLst/>
              <a:cxnLst/>
              <a:rect l="l" t="t" r="r" b="b"/>
              <a:pathLst>
                <a:path w="728" h="549" extrusionOk="0">
                  <a:moveTo>
                    <a:pt x="691" y="489"/>
                  </a:moveTo>
                  <a:cubicBezTo>
                    <a:pt x="668" y="537"/>
                    <a:pt x="608" y="549"/>
                    <a:pt x="572" y="525"/>
                  </a:cubicBezTo>
                  <a:lnTo>
                    <a:pt x="60" y="180"/>
                  </a:lnTo>
                  <a:cubicBezTo>
                    <a:pt x="13" y="156"/>
                    <a:pt x="1" y="96"/>
                    <a:pt x="25" y="60"/>
                  </a:cubicBezTo>
                  <a:lnTo>
                    <a:pt x="25" y="60"/>
                  </a:lnTo>
                  <a:cubicBezTo>
                    <a:pt x="60" y="13"/>
                    <a:pt x="120" y="1"/>
                    <a:pt x="144" y="37"/>
                  </a:cubicBezTo>
                  <a:lnTo>
                    <a:pt x="668" y="370"/>
                  </a:lnTo>
                  <a:cubicBezTo>
                    <a:pt x="715" y="394"/>
                    <a:pt x="727" y="453"/>
                    <a:pt x="691" y="4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946104" y="2608517"/>
              <a:ext cx="24885" cy="19407"/>
            </a:xfrm>
            <a:custGeom>
              <a:avLst/>
              <a:gdLst/>
              <a:ahLst/>
              <a:cxnLst/>
              <a:rect l="l" t="t" r="r" b="b"/>
              <a:pathLst>
                <a:path w="536" h="418" extrusionOk="0">
                  <a:moveTo>
                    <a:pt x="36" y="1"/>
                  </a:moveTo>
                  <a:lnTo>
                    <a:pt x="0" y="156"/>
                  </a:lnTo>
                  <a:lnTo>
                    <a:pt x="417" y="418"/>
                  </a:lnTo>
                  <a:lnTo>
                    <a:pt x="536" y="322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8995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946104" y="2608517"/>
              <a:ext cx="24885" cy="19407"/>
            </a:xfrm>
            <a:custGeom>
              <a:avLst/>
              <a:gdLst/>
              <a:ahLst/>
              <a:cxnLst/>
              <a:rect l="l" t="t" r="r" b="b"/>
              <a:pathLst>
                <a:path w="536" h="418" extrusionOk="0">
                  <a:moveTo>
                    <a:pt x="36" y="1"/>
                  </a:moveTo>
                  <a:lnTo>
                    <a:pt x="0" y="156"/>
                  </a:lnTo>
                  <a:lnTo>
                    <a:pt x="417" y="418"/>
                  </a:lnTo>
                  <a:lnTo>
                    <a:pt x="536" y="3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976468" y="2424245"/>
              <a:ext cx="70802" cy="117462"/>
            </a:xfrm>
            <a:custGeom>
              <a:avLst/>
              <a:gdLst/>
              <a:ahLst/>
              <a:cxnLst/>
              <a:rect l="l" t="t" r="r" b="b"/>
              <a:pathLst>
                <a:path w="1525" h="2530" extrusionOk="0">
                  <a:moveTo>
                    <a:pt x="901" y="0"/>
                  </a:moveTo>
                  <a:cubicBezTo>
                    <a:pt x="839" y="0"/>
                    <a:pt x="777" y="23"/>
                    <a:pt x="715" y="76"/>
                  </a:cubicBezTo>
                  <a:cubicBezTo>
                    <a:pt x="322" y="386"/>
                    <a:pt x="1" y="2517"/>
                    <a:pt x="370" y="2529"/>
                  </a:cubicBezTo>
                  <a:cubicBezTo>
                    <a:pt x="372" y="2529"/>
                    <a:pt x="375" y="2529"/>
                    <a:pt x="377" y="2529"/>
                  </a:cubicBezTo>
                  <a:cubicBezTo>
                    <a:pt x="752" y="2529"/>
                    <a:pt x="870" y="1553"/>
                    <a:pt x="870" y="1553"/>
                  </a:cubicBezTo>
                  <a:lnTo>
                    <a:pt x="1525" y="612"/>
                  </a:lnTo>
                  <a:cubicBezTo>
                    <a:pt x="1525" y="612"/>
                    <a:pt x="1223" y="0"/>
                    <a:pt x="90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988214" y="2469234"/>
              <a:ext cx="88352" cy="50235"/>
            </a:xfrm>
            <a:custGeom>
              <a:avLst/>
              <a:gdLst/>
              <a:ahLst/>
              <a:cxnLst/>
              <a:rect l="l" t="t" r="r" b="b"/>
              <a:pathLst>
                <a:path w="1903" h="1082" extrusionOk="0">
                  <a:moveTo>
                    <a:pt x="1903" y="0"/>
                  </a:moveTo>
                  <a:lnTo>
                    <a:pt x="1903" y="0"/>
                  </a:lnTo>
                  <a:cubicBezTo>
                    <a:pt x="1724" y="24"/>
                    <a:pt x="367" y="322"/>
                    <a:pt x="141" y="762"/>
                  </a:cubicBezTo>
                  <a:cubicBezTo>
                    <a:pt x="1" y="1019"/>
                    <a:pt x="285" y="1081"/>
                    <a:pt x="596" y="1081"/>
                  </a:cubicBezTo>
                  <a:cubicBezTo>
                    <a:pt x="892" y="1081"/>
                    <a:pt x="1212" y="1024"/>
                    <a:pt x="1212" y="1024"/>
                  </a:cubicBezTo>
                  <a:lnTo>
                    <a:pt x="1903" y="0"/>
                  </a:lnTo>
                  <a:close/>
                </a:path>
              </a:pathLst>
            </a:custGeom>
            <a:solidFill>
              <a:srgbClr val="F7E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986961" y="2464823"/>
              <a:ext cx="100144" cy="52370"/>
            </a:xfrm>
            <a:custGeom>
              <a:avLst/>
              <a:gdLst/>
              <a:ahLst/>
              <a:cxnLst/>
              <a:rect l="l" t="t" r="r" b="b"/>
              <a:pathLst>
                <a:path w="2157" h="1128" extrusionOk="0">
                  <a:moveTo>
                    <a:pt x="2156" y="0"/>
                  </a:moveTo>
                  <a:cubicBezTo>
                    <a:pt x="2156" y="0"/>
                    <a:pt x="406" y="298"/>
                    <a:pt x="168" y="762"/>
                  </a:cubicBezTo>
                  <a:cubicBezTo>
                    <a:pt x="0" y="1081"/>
                    <a:pt x="640" y="1128"/>
                    <a:pt x="1035" y="1128"/>
                  </a:cubicBezTo>
                  <a:cubicBezTo>
                    <a:pt x="1200" y="1128"/>
                    <a:pt x="1323" y="1119"/>
                    <a:pt x="1323" y="1119"/>
                  </a:cubicBezTo>
                  <a:lnTo>
                    <a:pt x="2156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1864819" y="3403407"/>
              <a:ext cx="339431" cy="89605"/>
            </a:xfrm>
            <a:custGeom>
              <a:avLst/>
              <a:gdLst/>
              <a:ahLst/>
              <a:cxnLst/>
              <a:rect l="l" t="t" r="r" b="b"/>
              <a:pathLst>
                <a:path w="7311" h="1930" extrusionOk="0">
                  <a:moveTo>
                    <a:pt x="0" y="1"/>
                  </a:moveTo>
                  <a:lnTo>
                    <a:pt x="72" y="680"/>
                  </a:lnTo>
                  <a:lnTo>
                    <a:pt x="6263" y="1930"/>
                  </a:lnTo>
                  <a:lnTo>
                    <a:pt x="7311" y="114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6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>
              <a:off x="831102" y="2888802"/>
              <a:ext cx="676634" cy="86819"/>
            </a:xfrm>
            <a:custGeom>
              <a:avLst/>
              <a:gdLst/>
              <a:ahLst/>
              <a:cxnLst/>
              <a:rect l="l" t="t" r="r" b="b"/>
              <a:pathLst>
                <a:path w="14574" h="1870" extrusionOk="0">
                  <a:moveTo>
                    <a:pt x="1" y="0"/>
                  </a:moveTo>
                  <a:cubicBezTo>
                    <a:pt x="1798" y="1584"/>
                    <a:pt x="3108" y="1870"/>
                    <a:pt x="3108" y="1870"/>
                  </a:cubicBezTo>
                  <a:lnTo>
                    <a:pt x="13871" y="1870"/>
                  </a:lnTo>
                  <a:lnTo>
                    <a:pt x="14574" y="1310"/>
                  </a:lnTo>
                  <a:lnTo>
                    <a:pt x="14574" y="1310"/>
                  </a:lnTo>
                  <a:cubicBezTo>
                    <a:pt x="14083" y="1423"/>
                    <a:pt x="13601" y="1468"/>
                    <a:pt x="13145" y="1468"/>
                  </a:cubicBezTo>
                  <a:cubicBezTo>
                    <a:pt x="11442" y="1468"/>
                    <a:pt x="10109" y="846"/>
                    <a:pt x="10109" y="846"/>
                  </a:cubicBezTo>
                  <a:cubicBezTo>
                    <a:pt x="7121" y="77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>
              <a:off x="837184" y="2941869"/>
              <a:ext cx="616418" cy="34310"/>
            </a:xfrm>
            <a:custGeom>
              <a:avLst/>
              <a:gdLst/>
              <a:ahLst/>
              <a:cxnLst/>
              <a:rect l="l" t="t" r="r" b="b"/>
              <a:pathLst>
                <a:path w="13277" h="739" extrusionOk="0">
                  <a:moveTo>
                    <a:pt x="1" y="0"/>
                  </a:moveTo>
                  <a:lnTo>
                    <a:pt x="1" y="0"/>
                  </a:lnTo>
                  <a:cubicBezTo>
                    <a:pt x="644" y="369"/>
                    <a:pt x="1929" y="727"/>
                    <a:pt x="1929" y="727"/>
                  </a:cubicBezTo>
                  <a:lnTo>
                    <a:pt x="1929" y="738"/>
                  </a:lnTo>
                  <a:lnTo>
                    <a:pt x="13276" y="738"/>
                  </a:lnTo>
                  <a:lnTo>
                    <a:pt x="9585" y="369"/>
                  </a:lnTo>
                  <a:cubicBezTo>
                    <a:pt x="7680" y="31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DD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720001" y="1325531"/>
              <a:ext cx="799342" cy="939785"/>
            </a:xfrm>
            <a:custGeom>
              <a:avLst/>
              <a:gdLst/>
              <a:ahLst/>
              <a:cxnLst/>
              <a:rect l="l" t="t" r="r" b="b"/>
              <a:pathLst>
                <a:path w="17217" h="20242" extrusionOk="0">
                  <a:moveTo>
                    <a:pt x="0" y="0"/>
                  </a:moveTo>
                  <a:lnTo>
                    <a:pt x="2096" y="20241"/>
                  </a:lnTo>
                  <a:lnTo>
                    <a:pt x="16217" y="18681"/>
                  </a:lnTo>
                  <a:lnTo>
                    <a:pt x="17217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>
              <a:off x="745443" y="1302317"/>
              <a:ext cx="799342" cy="939739"/>
            </a:xfrm>
            <a:custGeom>
              <a:avLst/>
              <a:gdLst/>
              <a:ahLst/>
              <a:cxnLst/>
              <a:rect l="l" t="t" r="r" b="b"/>
              <a:pathLst>
                <a:path w="17217" h="20241" extrusionOk="0">
                  <a:moveTo>
                    <a:pt x="0" y="0"/>
                  </a:moveTo>
                  <a:lnTo>
                    <a:pt x="2096" y="20241"/>
                  </a:lnTo>
                  <a:lnTo>
                    <a:pt x="16228" y="18669"/>
                  </a:lnTo>
                  <a:lnTo>
                    <a:pt x="1721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1" name="Google Shape;601;p33"/>
          <p:cNvSpPr/>
          <p:nvPr/>
        </p:nvSpPr>
        <p:spPr>
          <a:xfrm flipH="1">
            <a:off x="495260" y="1353363"/>
            <a:ext cx="3851964" cy="682036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3"/>
          <p:cNvSpPr txBox="1">
            <a:spLocks noGrp="1"/>
          </p:cNvSpPr>
          <p:nvPr>
            <p:ph type="title"/>
          </p:nvPr>
        </p:nvSpPr>
        <p:spPr>
          <a:xfrm>
            <a:off x="720000" y="1315263"/>
            <a:ext cx="3852000" cy="791400"/>
          </a:xfrm>
          <a:prstGeom prst="rect">
            <a:avLst/>
          </a:prstGeom>
        </p:spPr>
        <p:txBody>
          <a:bodyPr spcFirstLastPara="1" wrap="square" lIns="90000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B. Obligation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03" name="Google Shape;603;p33"/>
          <p:cNvSpPr txBox="1">
            <a:spLocks noGrp="1"/>
          </p:cNvSpPr>
          <p:nvPr>
            <p:ph type="subTitle" idx="1"/>
          </p:nvPr>
        </p:nvSpPr>
        <p:spPr>
          <a:xfrm>
            <a:off x="524839" y="2062009"/>
            <a:ext cx="4375555" cy="774137"/>
          </a:xfrm>
          <a:prstGeom prst="rect">
            <a:avLst/>
          </a:prstGeom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lvl="0" indent="0"/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Untuk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menyatakan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tentang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obligation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dalam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bahasa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Inggris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kita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dapat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menggunakan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beberapa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kata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kerja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seperti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must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have to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dan 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have got to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4" name="Google Shape;603;p33">
            <a:extLst>
              <a:ext uri="{FF2B5EF4-FFF2-40B4-BE49-F238E27FC236}">
                <a16:creationId xmlns:a16="http://schemas.microsoft.com/office/drawing/2014/main" id="{FC0E0C69-C2F8-499A-8E59-7BE867A1B9BA}"/>
              </a:ext>
            </a:extLst>
          </p:cNvPr>
          <p:cNvSpPr txBox="1">
            <a:spLocks/>
          </p:cNvSpPr>
          <p:nvPr/>
        </p:nvSpPr>
        <p:spPr>
          <a:xfrm>
            <a:off x="524839" y="2808755"/>
            <a:ext cx="4552783" cy="905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Contoh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kalimat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marL="0" indent="0"/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You </a:t>
            </a:r>
            <a:r>
              <a:rPr lang="en-US" sz="1400" b="1" i="1" dirty="0">
                <a:solidFill>
                  <a:schemeClr val="tx1">
                    <a:lumMod val="50000"/>
                  </a:schemeClr>
                </a:solidFill>
              </a:rPr>
              <a:t>must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tx1">
                    <a:lumMod val="50000"/>
                  </a:schemeClr>
                </a:solidFill>
              </a:rPr>
              <a:t>tell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 me. You promised.</a:t>
            </a:r>
            <a:br>
              <a:rPr lang="en-US" sz="1400" i="1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Kamu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harus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menceritakannya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kepada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saya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Kamu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telah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berjanji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.)</a:t>
            </a:r>
          </a:p>
          <a:p>
            <a:pPr marL="0" indent="0"/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You </a:t>
            </a:r>
            <a:r>
              <a:rPr lang="en-US" sz="1400" b="1" i="1" dirty="0">
                <a:solidFill>
                  <a:schemeClr val="tx1">
                    <a:lumMod val="50000"/>
                  </a:schemeClr>
                </a:solidFill>
              </a:rPr>
              <a:t>have to tell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 me. You promised.</a:t>
            </a:r>
          </a:p>
        </p:txBody>
      </p:sp>
      <p:sp>
        <p:nvSpPr>
          <p:cNvPr id="95" name="Google Shape;603;p33">
            <a:extLst>
              <a:ext uri="{FF2B5EF4-FFF2-40B4-BE49-F238E27FC236}">
                <a16:creationId xmlns:a16="http://schemas.microsoft.com/office/drawing/2014/main" id="{A35CF061-7B10-4045-866F-F0702DB1E8BA}"/>
              </a:ext>
            </a:extLst>
          </p:cNvPr>
          <p:cNvSpPr txBox="1">
            <a:spLocks/>
          </p:cNvSpPr>
          <p:nvPr/>
        </p:nvSpPr>
        <p:spPr>
          <a:xfrm>
            <a:off x="524839" y="3714044"/>
            <a:ext cx="4552783" cy="905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Selain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kata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kerja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di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atas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kita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juga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dapat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menggunakan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kata 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should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. Kata 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should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 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umumnya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digunakan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untuk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menunjukkan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ungkapan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 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obligation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 yang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lemah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atau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sebagai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ungkapan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memberikan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saran / 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advisability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C04ABD-3ABD-48A9-869E-714BA62C433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Google Shape;702;p37">
            <a:extLst>
              <a:ext uri="{FF2B5EF4-FFF2-40B4-BE49-F238E27FC236}">
                <a16:creationId xmlns:a16="http://schemas.microsoft.com/office/drawing/2014/main" id="{820C850E-4905-4D99-AE62-DF697A5F7C59}"/>
              </a:ext>
            </a:extLst>
          </p:cNvPr>
          <p:cNvSpPr/>
          <p:nvPr/>
        </p:nvSpPr>
        <p:spPr>
          <a:xfrm>
            <a:off x="5206725" y="1390725"/>
            <a:ext cx="3588106" cy="3428962"/>
          </a:xfrm>
          <a:custGeom>
            <a:avLst/>
            <a:gdLst/>
            <a:ahLst/>
            <a:cxnLst/>
            <a:rect l="l" t="t" r="r" b="b"/>
            <a:pathLst>
              <a:path w="182880" h="163830" extrusionOk="0">
                <a:moveTo>
                  <a:pt x="0" y="160020"/>
                </a:moveTo>
                <a:lnTo>
                  <a:pt x="39624" y="6096"/>
                </a:lnTo>
                <a:lnTo>
                  <a:pt x="182880" y="0"/>
                </a:lnTo>
                <a:lnTo>
                  <a:pt x="182880" y="163830"/>
                </a:lnTo>
                <a:close/>
              </a:path>
            </a:pathLst>
          </a:custGeom>
          <a:solidFill>
            <a:srgbClr val="C9F5FF"/>
          </a:solidFill>
          <a:ln>
            <a:noFill/>
          </a:ln>
        </p:spPr>
      </p:sp>
      <p:grpSp>
        <p:nvGrpSpPr>
          <p:cNvPr id="56" name="Google Shape;703;p37">
            <a:extLst>
              <a:ext uri="{FF2B5EF4-FFF2-40B4-BE49-F238E27FC236}">
                <a16:creationId xmlns:a16="http://schemas.microsoft.com/office/drawing/2014/main" id="{64EF8B09-FFF9-4094-A9FF-721F76BD14DD}"/>
              </a:ext>
            </a:extLst>
          </p:cNvPr>
          <p:cNvGrpSpPr/>
          <p:nvPr/>
        </p:nvGrpSpPr>
        <p:grpSpPr>
          <a:xfrm>
            <a:off x="3638550" y="2186508"/>
            <a:ext cx="4851636" cy="3023631"/>
            <a:chOff x="3486150" y="2186508"/>
            <a:chExt cx="4851636" cy="3023631"/>
          </a:xfrm>
        </p:grpSpPr>
        <p:sp>
          <p:nvSpPr>
            <p:cNvPr id="57" name="Google Shape;704;p37">
              <a:extLst>
                <a:ext uri="{FF2B5EF4-FFF2-40B4-BE49-F238E27FC236}">
                  <a16:creationId xmlns:a16="http://schemas.microsoft.com/office/drawing/2014/main" id="{147B84C3-F12E-4B15-993E-48B0D43C3EE7}"/>
                </a:ext>
              </a:extLst>
            </p:cNvPr>
            <p:cNvSpPr/>
            <p:nvPr/>
          </p:nvSpPr>
          <p:spPr>
            <a:xfrm>
              <a:off x="3778529" y="3648228"/>
              <a:ext cx="222673" cy="106699"/>
            </a:xfrm>
            <a:custGeom>
              <a:avLst/>
              <a:gdLst/>
              <a:ahLst/>
              <a:cxnLst/>
              <a:rect l="l" t="t" r="r" b="b"/>
              <a:pathLst>
                <a:path w="2811" h="1347" extrusionOk="0">
                  <a:moveTo>
                    <a:pt x="744" y="0"/>
                  </a:moveTo>
                  <a:cubicBezTo>
                    <a:pt x="734" y="0"/>
                    <a:pt x="725" y="0"/>
                    <a:pt x="715" y="1"/>
                  </a:cubicBezTo>
                  <a:cubicBezTo>
                    <a:pt x="1" y="25"/>
                    <a:pt x="1156" y="1346"/>
                    <a:pt x="1156" y="1346"/>
                  </a:cubicBezTo>
                  <a:lnTo>
                    <a:pt x="2810" y="1287"/>
                  </a:lnTo>
                  <a:cubicBezTo>
                    <a:pt x="2810" y="1287"/>
                    <a:pt x="1466" y="0"/>
                    <a:pt x="744" y="0"/>
                  </a:cubicBezTo>
                  <a:close/>
                </a:path>
              </a:pathLst>
            </a:custGeom>
            <a:solidFill>
              <a:srgbClr val="FCAE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Google Shape;705;p37">
              <a:extLst>
                <a:ext uri="{FF2B5EF4-FFF2-40B4-BE49-F238E27FC236}">
                  <a16:creationId xmlns:a16="http://schemas.microsoft.com/office/drawing/2014/main" id="{76C763EA-669E-42C3-8030-59DB86477666}"/>
                </a:ext>
              </a:extLst>
            </p:cNvPr>
            <p:cNvSpPr/>
            <p:nvPr/>
          </p:nvSpPr>
          <p:spPr>
            <a:xfrm>
              <a:off x="3964366" y="3568064"/>
              <a:ext cx="1797705" cy="1005444"/>
            </a:xfrm>
            <a:custGeom>
              <a:avLst/>
              <a:gdLst/>
              <a:ahLst/>
              <a:cxnLst/>
              <a:rect l="l" t="t" r="r" b="b"/>
              <a:pathLst>
                <a:path w="22694" h="12693" extrusionOk="0">
                  <a:moveTo>
                    <a:pt x="21431" y="1"/>
                  </a:moveTo>
                  <a:cubicBezTo>
                    <a:pt x="21431" y="1"/>
                    <a:pt x="19514" y="453"/>
                    <a:pt x="18502" y="1334"/>
                  </a:cubicBezTo>
                  <a:cubicBezTo>
                    <a:pt x="17490" y="2215"/>
                    <a:pt x="13966" y="5954"/>
                    <a:pt x="12787" y="6371"/>
                  </a:cubicBezTo>
                  <a:cubicBezTo>
                    <a:pt x="12740" y="6388"/>
                    <a:pt x="12678" y="6397"/>
                    <a:pt x="12603" y="6397"/>
                  </a:cubicBezTo>
                  <a:cubicBezTo>
                    <a:pt x="10857" y="6397"/>
                    <a:pt x="2036" y="1823"/>
                    <a:pt x="2036" y="1823"/>
                  </a:cubicBezTo>
                  <a:lnTo>
                    <a:pt x="0" y="5156"/>
                  </a:lnTo>
                  <a:cubicBezTo>
                    <a:pt x="0" y="5156"/>
                    <a:pt x="10251" y="12657"/>
                    <a:pt x="12930" y="12693"/>
                  </a:cubicBezTo>
                  <a:cubicBezTo>
                    <a:pt x="12937" y="12693"/>
                    <a:pt x="12943" y="12693"/>
                    <a:pt x="12950" y="12693"/>
                  </a:cubicBezTo>
                  <a:cubicBezTo>
                    <a:pt x="15643" y="12693"/>
                    <a:pt x="22693" y="7764"/>
                    <a:pt x="22693" y="7764"/>
                  </a:cubicBezTo>
                  <a:lnTo>
                    <a:pt x="21431" y="1"/>
                  </a:lnTo>
                  <a:close/>
                </a:path>
              </a:pathLst>
            </a:custGeom>
            <a:solidFill>
              <a:srgbClr val="589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Google Shape;706;p37">
              <a:extLst>
                <a:ext uri="{FF2B5EF4-FFF2-40B4-BE49-F238E27FC236}">
                  <a16:creationId xmlns:a16="http://schemas.microsoft.com/office/drawing/2014/main" id="{AF2DF6B4-2347-4125-9582-10FB143C0E86}"/>
                </a:ext>
              </a:extLst>
            </p:cNvPr>
            <p:cNvSpPr/>
            <p:nvPr/>
          </p:nvSpPr>
          <p:spPr>
            <a:xfrm>
              <a:off x="3486150" y="3704944"/>
              <a:ext cx="608450" cy="221637"/>
            </a:xfrm>
            <a:custGeom>
              <a:avLst/>
              <a:gdLst/>
              <a:ahLst/>
              <a:cxnLst/>
              <a:rect l="l" t="t" r="r" b="b"/>
              <a:pathLst>
                <a:path w="7681" h="2798" extrusionOk="0">
                  <a:moveTo>
                    <a:pt x="814" y="0"/>
                  </a:moveTo>
                  <a:cubicBezTo>
                    <a:pt x="617" y="0"/>
                    <a:pt x="474" y="34"/>
                    <a:pt x="405" y="118"/>
                  </a:cubicBezTo>
                  <a:cubicBezTo>
                    <a:pt x="1" y="618"/>
                    <a:pt x="4168" y="2797"/>
                    <a:pt x="6442" y="2797"/>
                  </a:cubicBezTo>
                  <a:lnTo>
                    <a:pt x="7680" y="785"/>
                  </a:lnTo>
                  <a:cubicBezTo>
                    <a:pt x="7680" y="785"/>
                    <a:pt x="7288" y="80"/>
                    <a:pt x="6395" y="80"/>
                  </a:cubicBezTo>
                  <a:cubicBezTo>
                    <a:pt x="6133" y="80"/>
                    <a:pt x="5828" y="141"/>
                    <a:pt x="5478" y="297"/>
                  </a:cubicBezTo>
                  <a:cubicBezTo>
                    <a:pt x="5160" y="434"/>
                    <a:pt x="4777" y="485"/>
                    <a:pt x="4364" y="485"/>
                  </a:cubicBezTo>
                  <a:cubicBezTo>
                    <a:pt x="3100" y="485"/>
                    <a:pt x="1563" y="0"/>
                    <a:pt x="814" y="0"/>
                  </a:cubicBez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Google Shape;707;p37">
              <a:extLst>
                <a:ext uri="{FF2B5EF4-FFF2-40B4-BE49-F238E27FC236}">
                  <a16:creationId xmlns:a16="http://schemas.microsoft.com/office/drawing/2014/main" id="{AA45C8E4-208A-4D43-B3F6-4865E762E7E4}"/>
                </a:ext>
              </a:extLst>
            </p:cNvPr>
            <p:cNvSpPr/>
            <p:nvPr/>
          </p:nvSpPr>
          <p:spPr>
            <a:xfrm>
              <a:off x="7397346" y="4700812"/>
              <a:ext cx="103851" cy="49112"/>
            </a:xfrm>
            <a:custGeom>
              <a:avLst/>
              <a:gdLst/>
              <a:ahLst/>
              <a:cxnLst/>
              <a:rect l="l" t="t" r="r" b="b"/>
              <a:pathLst>
                <a:path w="1311" h="620" extrusionOk="0">
                  <a:moveTo>
                    <a:pt x="1" y="0"/>
                  </a:moveTo>
                  <a:lnTo>
                    <a:pt x="203" y="619"/>
                  </a:lnTo>
                  <a:lnTo>
                    <a:pt x="1311" y="608"/>
                  </a:lnTo>
                  <a:lnTo>
                    <a:pt x="1311" y="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Google Shape;708;p37">
              <a:extLst>
                <a:ext uri="{FF2B5EF4-FFF2-40B4-BE49-F238E27FC236}">
                  <a16:creationId xmlns:a16="http://schemas.microsoft.com/office/drawing/2014/main" id="{6AF9464F-716F-496B-8AB9-43EF57A2D3F6}"/>
                </a:ext>
              </a:extLst>
            </p:cNvPr>
            <p:cNvSpPr/>
            <p:nvPr/>
          </p:nvSpPr>
          <p:spPr>
            <a:xfrm>
              <a:off x="7432280" y="3569965"/>
              <a:ext cx="905507" cy="1446816"/>
            </a:xfrm>
            <a:custGeom>
              <a:avLst/>
              <a:gdLst/>
              <a:ahLst/>
              <a:cxnLst/>
              <a:rect l="l" t="t" r="r" b="b"/>
              <a:pathLst>
                <a:path w="11431" h="18265" extrusionOk="0">
                  <a:moveTo>
                    <a:pt x="858" y="1"/>
                  </a:moveTo>
                  <a:lnTo>
                    <a:pt x="0" y="6716"/>
                  </a:lnTo>
                  <a:cubicBezTo>
                    <a:pt x="0" y="6716"/>
                    <a:pt x="5192" y="8954"/>
                    <a:pt x="4846" y="9764"/>
                  </a:cubicBezTo>
                  <a:cubicBezTo>
                    <a:pt x="4489" y="10573"/>
                    <a:pt x="739" y="14407"/>
                    <a:pt x="739" y="14407"/>
                  </a:cubicBezTo>
                  <a:lnTo>
                    <a:pt x="1191" y="18265"/>
                  </a:lnTo>
                  <a:cubicBezTo>
                    <a:pt x="7204" y="15217"/>
                    <a:pt x="11430" y="10669"/>
                    <a:pt x="10668" y="8454"/>
                  </a:cubicBezTo>
                  <a:cubicBezTo>
                    <a:pt x="9906" y="6240"/>
                    <a:pt x="4882" y="1846"/>
                    <a:pt x="3715" y="1132"/>
                  </a:cubicBezTo>
                  <a:cubicBezTo>
                    <a:pt x="2572" y="417"/>
                    <a:pt x="858" y="1"/>
                    <a:pt x="858" y="1"/>
                  </a:cubicBezTo>
                  <a:close/>
                </a:path>
              </a:pathLst>
            </a:custGeom>
            <a:solidFill>
              <a:srgbClr val="589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Google Shape;709;p37">
              <a:extLst>
                <a:ext uri="{FF2B5EF4-FFF2-40B4-BE49-F238E27FC236}">
                  <a16:creationId xmlns:a16="http://schemas.microsoft.com/office/drawing/2014/main" id="{BCB33731-1078-4C61-A861-B8C63AF1F2E2}"/>
                </a:ext>
              </a:extLst>
            </p:cNvPr>
            <p:cNvSpPr/>
            <p:nvPr/>
          </p:nvSpPr>
          <p:spPr>
            <a:xfrm>
              <a:off x="5662954" y="3450195"/>
              <a:ext cx="1837313" cy="1759943"/>
            </a:xfrm>
            <a:custGeom>
              <a:avLst/>
              <a:gdLst/>
              <a:ahLst/>
              <a:cxnLst/>
              <a:rect l="l" t="t" r="r" b="b"/>
              <a:pathLst>
                <a:path w="23194" h="22218" extrusionOk="0">
                  <a:moveTo>
                    <a:pt x="11633" y="1"/>
                  </a:moveTo>
                  <a:lnTo>
                    <a:pt x="11633" y="13"/>
                  </a:lnTo>
                  <a:cubicBezTo>
                    <a:pt x="10561" y="120"/>
                    <a:pt x="3965" y="560"/>
                    <a:pt x="0" y="1489"/>
                  </a:cubicBezTo>
                  <a:cubicBezTo>
                    <a:pt x="0" y="1489"/>
                    <a:pt x="286" y="8537"/>
                    <a:pt x="1179" y="11633"/>
                  </a:cubicBezTo>
                  <a:cubicBezTo>
                    <a:pt x="1179" y="11633"/>
                    <a:pt x="691" y="18586"/>
                    <a:pt x="810" y="21432"/>
                  </a:cubicBezTo>
                  <a:cubicBezTo>
                    <a:pt x="810" y="21432"/>
                    <a:pt x="2608" y="22206"/>
                    <a:pt x="11597" y="22218"/>
                  </a:cubicBezTo>
                  <a:lnTo>
                    <a:pt x="11716" y="22218"/>
                  </a:lnTo>
                  <a:cubicBezTo>
                    <a:pt x="20729" y="22218"/>
                    <a:pt x="22527" y="21456"/>
                    <a:pt x="22527" y="21456"/>
                  </a:cubicBezTo>
                  <a:cubicBezTo>
                    <a:pt x="22646" y="18598"/>
                    <a:pt x="22182" y="11669"/>
                    <a:pt x="22182" y="11669"/>
                  </a:cubicBezTo>
                  <a:cubicBezTo>
                    <a:pt x="23075" y="8573"/>
                    <a:pt x="23194" y="1513"/>
                    <a:pt x="23194" y="1513"/>
                  </a:cubicBezTo>
                  <a:cubicBezTo>
                    <a:pt x="19241" y="572"/>
                    <a:pt x="12823" y="132"/>
                    <a:pt x="11752" y="13"/>
                  </a:cubicBezTo>
                  <a:lnTo>
                    <a:pt x="11752" y="1"/>
                  </a:lnTo>
                  <a:close/>
                </a:path>
              </a:pathLst>
            </a:custGeom>
            <a:solidFill>
              <a:srgbClr val="589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Google Shape;710;p37">
              <a:extLst>
                <a:ext uri="{FF2B5EF4-FFF2-40B4-BE49-F238E27FC236}">
                  <a16:creationId xmlns:a16="http://schemas.microsoft.com/office/drawing/2014/main" id="{F3CAE3CD-6749-4676-A5C3-A3E3E19B8B94}"/>
                </a:ext>
              </a:extLst>
            </p:cNvPr>
            <p:cNvSpPr/>
            <p:nvPr/>
          </p:nvSpPr>
          <p:spPr>
            <a:xfrm>
              <a:off x="6182600" y="3426651"/>
              <a:ext cx="812112" cy="455510"/>
            </a:xfrm>
            <a:custGeom>
              <a:avLst/>
              <a:gdLst/>
              <a:ahLst/>
              <a:cxnLst/>
              <a:rect l="l" t="t" r="r" b="b"/>
              <a:pathLst>
                <a:path w="10252" h="5990" extrusionOk="0">
                  <a:moveTo>
                    <a:pt x="5085" y="1"/>
                  </a:moveTo>
                  <a:lnTo>
                    <a:pt x="5085" y="25"/>
                  </a:lnTo>
                  <a:cubicBezTo>
                    <a:pt x="4668" y="61"/>
                    <a:pt x="2656" y="763"/>
                    <a:pt x="870" y="953"/>
                  </a:cubicBezTo>
                  <a:lnTo>
                    <a:pt x="727" y="453"/>
                  </a:lnTo>
                  <a:cubicBezTo>
                    <a:pt x="489" y="477"/>
                    <a:pt x="239" y="513"/>
                    <a:pt x="1" y="537"/>
                  </a:cubicBezTo>
                  <a:cubicBezTo>
                    <a:pt x="203" y="2013"/>
                    <a:pt x="1144" y="5966"/>
                    <a:pt x="5132" y="5990"/>
                  </a:cubicBezTo>
                  <a:cubicBezTo>
                    <a:pt x="9073" y="5990"/>
                    <a:pt x="10038" y="2049"/>
                    <a:pt x="10252" y="572"/>
                  </a:cubicBezTo>
                  <a:cubicBezTo>
                    <a:pt x="9978" y="525"/>
                    <a:pt x="9692" y="501"/>
                    <a:pt x="9430" y="465"/>
                  </a:cubicBezTo>
                  <a:lnTo>
                    <a:pt x="9204" y="1013"/>
                  </a:lnTo>
                  <a:cubicBezTo>
                    <a:pt x="7347" y="799"/>
                    <a:pt x="5608" y="61"/>
                    <a:pt x="5180" y="25"/>
                  </a:cubicBezTo>
                  <a:lnTo>
                    <a:pt x="51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Google Shape;711;p37">
              <a:extLst>
                <a:ext uri="{FF2B5EF4-FFF2-40B4-BE49-F238E27FC236}">
                  <a16:creationId xmlns:a16="http://schemas.microsoft.com/office/drawing/2014/main" id="{1CE6AC88-153F-45E5-8D71-9BE235563931}"/>
                </a:ext>
              </a:extLst>
            </p:cNvPr>
            <p:cNvSpPr/>
            <p:nvPr/>
          </p:nvSpPr>
          <p:spPr>
            <a:xfrm>
              <a:off x="6182600" y="3434199"/>
              <a:ext cx="812112" cy="423550"/>
            </a:xfrm>
            <a:custGeom>
              <a:avLst/>
              <a:gdLst/>
              <a:ahLst/>
              <a:cxnLst/>
              <a:rect l="l" t="t" r="r" b="b"/>
              <a:pathLst>
                <a:path w="10252" h="5824" extrusionOk="0">
                  <a:moveTo>
                    <a:pt x="5085" y="1"/>
                  </a:moveTo>
                  <a:lnTo>
                    <a:pt x="5085" y="13"/>
                  </a:lnTo>
                  <a:cubicBezTo>
                    <a:pt x="4668" y="61"/>
                    <a:pt x="2656" y="727"/>
                    <a:pt x="870" y="930"/>
                  </a:cubicBezTo>
                  <a:lnTo>
                    <a:pt x="727" y="430"/>
                  </a:lnTo>
                  <a:cubicBezTo>
                    <a:pt x="489" y="465"/>
                    <a:pt x="239" y="501"/>
                    <a:pt x="1" y="525"/>
                  </a:cubicBezTo>
                  <a:cubicBezTo>
                    <a:pt x="203" y="1954"/>
                    <a:pt x="1144" y="5823"/>
                    <a:pt x="5132" y="5823"/>
                  </a:cubicBezTo>
                  <a:cubicBezTo>
                    <a:pt x="5138" y="5823"/>
                    <a:pt x="5144" y="5823"/>
                    <a:pt x="5151" y="5823"/>
                  </a:cubicBezTo>
                  <a:cubicBezTo>
                    <a:pt x="9076" y="5823"/>
                    <a:pt x="10038" y="1999"/>
                    <a:pt x="10252" y="561"/>
                  </a:cubicBezTo>
                  <a:cubicBezTo>
                    <a:pt x="9966" y="525"/>
                    <a:pt x="9692" y="477"/>
                    <a:pt x="9430" y="453"/>
                  </a:cubicBezTo>
                  <a:lnTo>
                    <a:pt x="9204" y="989"/>
                  </a:lnTo>
                  <a:cubicBezTo>
                    <a:pt x="7347" y="775"/>
                    <a:pt x="5608" y="61"/>
                    <a:pt x="5180" y="13"/>
                  </a:cubicBezTo>
                  <a:lnTo>
                    <a:pt x="51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Google Shape;712;p37">
              <a:extLst>
                <a:ext uri="{FF2B5EF4-FFF2-40B4-BE49-F238E27FC236}">
                  <a16:creationId xmlns:a16="http://schemas.microsoft.com/office/drawing/2014/main" id="{5B3A3B63-4C6E-4CF6-BCB4-23D3F99DB470}"/>
                </a:ext>
              </a:extLst>
            </p:cNvPr>
            <p:cNvSpPr/>
            <p:nvPr/>
          </p:nvSpPr>
          <p:spPr>
            <a:xfrm>
              <a:off x="6254287" y="3398310"/>
              <a:ext cx="665961" cy="399073"/>
            </a:xfrm>
            <a:custGeom>
              <a:avLst/>
              <a:gdLst/>
              <a:ahLst/>
              <a:cxnLst/>
              <a:rect l="l" t="t" r="r" b="b"/>
              <a:pathLst>
                <a:path w="8407" h="5038" extrusionOk="0">
                  <a:moveTo>
                    <a:pt x="4192" y="1"/>
                  </a:moveTo>
                  <a:lnTo>
                    <a:pt x="4192" y="13"/>
                  </a:lnTo>
                  <a:cubicBezTo>
                    <a:pt x="3775" y="60"/>
                    <a:pt x="1786" y="727"/>
                    <a:pt x="1" y="918"/>
                  </a:cubicBezTo>
                  <a:cubicBezTo>
                    <a:pt x="417" y="2620"/>
                    <a:pt x="1477" y="5037"/>
                    <a:pt x="4180" y="5037"/>
                  </a:cubicBezTo>
                  <a:cubicBezTo>
                    <a:pt x="6966" y="5025"/>
                    <a:pt x="8025" y="2453"/>
                    <a:pt x="8406" y="751"/>
                  </a:cubicBezTo>
                  <a:lnTo>
                    <a:pt x="8406" y="751"/>
                  </a:lnTo>
                  <a:lnTo>
                    <a:pt x="8323" y="977"/>
                  </a:lnTo>
                  <a:cubicBezTo>
                    <a:pt x="6454" y="775"/>
                    <a:pt x="4715" y="60"/>
                    <a:pt x="4287" y="13"/>
                  </a:cubicBezTo>
                  <a:lnTo>
                    <a:pt x="4287" y="1"/>
                  </a:ln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Google Shape;713;p37">
              <a:extLst>
                <a:ext uri="{FF2B5EF4-FFF2-40B4-BE49-F238E27FC236}">
                  <a16:creationId xmlns:a16="http://schemas.microsoft.com/office/drawing/2014/main" id="{7BA866AF-B634-4691-BC14-D08B66B37E83}"/>
                </a:ext>
              </a:extLst>
            </p:cNvPr>
            <p:cNvSpPr/>
            <p:nvPr/>
          </p:nvSpPr>
          <p:spPr>
            <a:xfrm>
              <a:off x="6098631" y="4292389"/>
              <a:ext cx="1109248" cy="79292"/>
            </a:xfrm>
            <a:custGeom>
              <a:avLst/>
              <a:gdLst/>
              <a:ahLst/>
              <a:cxnLst/>
              <a:rect l="l" t="t" r="r" b="b"/>
              <a:pathLst>
                <a:path w="14003" h="1001" extrusionOk="0">
                  <a:moveTo>
                    <a:pt x="1" y="1001"/>
                  </a:moveTo>
                  <a:cubicBezTo>
                    <a:pt x="1" y="1001"/>
                    <a:pt x="6585" y="1"/>
                    <a:pt x="14003" y="477"/>
                  </a:cubicBezTo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Google Shape;714;p37">
              <a:extLst>
                <a:ext uri="{FF2B5EF4-FFF2-40B4-BE49-F238E27FC236}">
                  <a16:creationId xmlns:a16="http://schemas.microsoft.com/office/drawing/2014/main" id="{4172209B-59F6-47C1-B55C-B00B0111EF30}"/>
                </a:ext>
              </a:extLst>
            </p:cNvPr>
            <p:cNvSpPr/>
            <p:nvPr/>
          </p:nvSpPr>
          <p:spPr>
            <a:xfrm>
              <a:off x="6378811" y="3792554"/>
              <a:ext cx="527255" cy="301879"/>
            </a:xfrm>
            <a:custGeom>
              <a:avLst/>
              <a:gdLst/>
              <a:ahLst/>
              <a:cxnLst/>
              <a:rect l="l" t="t" r="r" b="b"/>
              <a:pathLst>
                <a:path w="6656" h="3811" extrusionOk="0">
                  <a:moveTo>
                    <a:pt x="0" y="1417"/>
                  </a:moveTo>
                  <a:cubicBezTo>
                    <a:pt x="0" y="1417"/>
                    <a:pt x="3929" y="3084"/>
                    <a:pt x="6656" y="1"/>
                  </a:cubicBezTo>
                  <a:cubicBezTo>
                    <a:pt x="6656" y="1"/>
                    <a:pt x="4858" y="3811"/>
                    <a:pt x="0" y="1417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Google Shape;715;p37">
              <a:extLst>
                <a:ext uri="{FF2B5EF4-FFF2-40B4-BE49-F238E27FC236}">
                  <a16:creationId xmlns:a16="http://schemas.microsoft.com/office/drawing/2014/main" id="{AD65AB01-8D10-4F4F-8F21-B61FD6A1491B}"/>
                </a:ext>
              </a:extLst>
            </p:cNvPr>
            <p:cNvSpPr/>
            <p:nvPr/>
          </p:nvSpPr>
          <p:spPr>
            <a:xfrm>
              <a:off x="6368434" y="3319097"/>
              <a:ext cx="448040" cy="366992"/>
            </a:xfrm>
            <a:custGeom>
              <a:avLst/>
              <a:gdLst/>
              <a:ahLst/>
              <a:cxnLst/>
              <a:rect l="l" t="t" r="r" b="b"/>
              <a:pathLst>
                <a:path w="5656" h="4633" extrusionOk="0">
                  <a:moveTo>
                    <a:pt x="0" y="1"/>
                  </a:moveTo>
                  <a:cubicBezTo>
                    <a:pt x="48" y="1441"/>
                    <a:pt x="107" y="2584"/>
                    <a:pt x="179" y="2906"/>
                  </a:cubicBezTo>
                  <a:cubicBezTo>
                    <a:pt x="393" y="3942"/>
                    <a:pt x="1429" y="4573"/>
                    <a:pt x="2655" y="4632"/>
                  </a:cubicBezTo>
                  <a:lnTo>
                    <a:pt x="2739" y="4632"/>
                  </a:lnTo>
                  <a:cubicBezTo>
                    <a:pt x="3977" y="4632"/>
                    <a:pt x="5048" y="4073"/>
                    <a:pt x="5310" y="3037"/>
                  </a:cubicBezTo>
                  <a:cubicBezTo>
                    <a:pt x="5406" y="2703"/>
                    <a:pt x="5525" y="1572"/>
                    <a:pt x="5656" y="14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Google Shape;716;p37">
              <a:extLst>
                <a:ext uri="{FF2B5EF4-FFF2-40B4-BE49-F238E27FC236}">
                  <a16:creationId xmlns:a16="http://schemas.microsoft.com/office/drawing/2014/main" id="{1E897AD4-EC1E-4CFC-ACCA-A54814F8C9D5}"/>
                </a:ext>
              </a:extLst>
            </p:cNvPr>
            <p:cNvSpPr/>
            <p:nvPr/>
          </p:nvSpPr>
          <p:spPr>
            <a:xfrm>
              <a:off x="6999375" y="2789953"/>
              <a:ext cx="324544" cy="320811"/>
            </a:xfrm>
            <a:custGeom>
              <a:avLst/>
              <a:gdLst/>
              <a:ahLst/>
              <a:cxnLst/>
              <a:rect l="l" t="t" r="r" b="b"/>
              <a:pathLst>
                <a:path w="4097" h="4050" extrusionOk="0">
                  <a:moveTo>
                    <a:pt x="2032" y="0"/>
                  </a:moveTo>
                  <a:cubicBezTo>
                    <a:pt x="964" y="0"/>
                    <a:pt x="59" y="869"/>
                    <a:pt x="24" y="1966"/>
                  </a:cubicBezTo>
                  <a:cubicBezTo>
                    <a:pt x="0" y="3073"/>
                    <a:pt x="882" y="4002"/>
                    <a:pt x="1989" y="4049"/>
                  </a:cubicBezTo>
                  <a:cubicBezTo>
                    <a:pt x="2004" y="4050"/>
                    <a:pt x="2018" y="4050"/>
                    <a:pt x="2033" y="4050"/>
                  </a:cubicBezTo>
                  <a:cubicBezTo>
                    <a:pt x="3132" y="4050"/>
                    <a:pt x="4037" y="3177"/>
                    <a:pt x="4060" y="2085"/>
                  </a:cubicBezTo>
                  <a:cubicBezTo>
                    <a:pt x="4096" y="966"/>
                    <a:pt x="3215" y="37"/>
                    <a:pt x="2096" y="1"/>
                  </a:cubicBezTo>
                  <a:cubicBezTo>
                    <a:pt x="2074" y="1"/>
                    <a:pt x="2053" y="0"/>
                    <a:pt x="2032" y="0"/>
                  </a:cubicBez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Google Shape;717;p37">
              <a:extLst>
                <a:ext uri="{FF2B5EF4-FFF2-40B4-BE49-F238E27FC236}">
                  <a16:creationId xmlns:a16="http://schemas.microsoft.com/office/drawing/2014/main" id="{3B61BF56-7A35-475F-8BFD-359FCDD9C55B}"/>
                </a:ext>
              </a:extLst>
            </p:cNvPr>
            <p:cNvSpPr/>
            <p:nvPr/>
          </p:nvSpPr>
          <p:spPr>
            <a:xfrm>
              <a:off x="7057835" y="2929765"/>
              <a:ext cx="133081" cy="96718"/>
            </a:xfrm>
            <a:custGeom>
              <a:avLst/>
              <a:gdLst/>
              <a:ahLst/>
              <a:cxnLst/>
              <a:rect l="l" t="t" r="r" b="b"/>
              <a:pathLst>
                <a:path w="1680" h="1221" extrusionOk="0">
                  <a:moveTo>
                    <a:pt x="1275" y="1"/>
                  </a:moveTo>
                  <a:cubicBezTo>
                    <a:pt x="507" y="1"/>
                    <a:pt x="10" y="792"/>
                    <a:pt x="1" y="796"/>
                  </a:cubicBezTo>
                  <a:lnTo>
                    <a:pt x="1" y="796"/>
                  </a:lnTo>
                  <a:cubicBezTo>
                    <a:pt x="1" y="796"/>
                    <a:pt x="1" y="796"/>
                    <a:pt x="1" y="796"/>
                  </a:cubicBezTo>
                  <a:lnTo>
                    <a:pt x="1" y="796"/>
                  </a:lnTo>
                  <a:cubicBezTo>
                    <a:pt x="1" y="796"/>
                    <a:pt x="1" y="796"/>
                    <a:pt x="1" y="796"/>
                  </a:cubicBezTo>
                  <a:cubicBezTo>
                    <a:pt x="1" y="796"/>
                    <a:pt x="1" y="796"/>
                    <a:pt x="1" y="796"/>
                  </a:cubicBezTo>
                  <a:lnTo>
                    <a:pt x="1" y="796"/>
                  </a:lnTo>
                  <a:cubicBezTo>
                    <a:pt x="425" y="1103"/>
                    <a:pt x="734" y="1220"/>
                    <a:pt x="960" y="1220"/>
                  </a:cubicBezTo>
                  <a:cubicBezTo>
                    <a:pt x="1679" y="1220"/>
                    <a:pt x="1548" y="34"/>
                    <a:pt x="1548" y="34"/>
                  </a:cubicBezTo>
                  <a:cubicBezTo>
                    <a:pt x="1454" y="11"/>
                    <a:pt x="1363" y="1"/>
                    <a:pt x="127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Google Shape;718;p37">
              <a:extLst>
                <a:ext uri="{FF2B5EF4-FFF2-40B4-BE49-F238E27FC236}">
                  <a16:creationId xmlns:a16="http://schemas.microsoft.com/office/drawing/2014/main" id="{4B380128-0321-40D4-A91D-8002DBA45C48}"/>
                </a:ext>
              </a:extLst>
            </p:cNvPr>
            <p:cNvSpPr/>
            <p:nvPr/>
          </p:nvSpPr>
          <p:spPr>
            <a:xfrm>
              <a:off x="7057835" y="2920497"/>
              <a:ext cx="167064" cy="73272"/>
            </a:xfrm>
            <a:custGeom>
              <a:avLst/>
              <a:gdLst/>
              <a:ahLst/>
              <a:cxnLst/>
              <a:rect l="l" t="t" r="r" b="b"/>
              <a:pathLst>
                <a:path w="2109" h="925" extrusionOk="0">
                  <a:moveTo>
                    <a:pt x="1233" y="1"/>
                  </a:moveTo>
                  <a:cubicBezTo>
                    <a:pt x="466" y="1"/>
                    <a:pt x="1" y="925"/>
                    <a:pt x="1" y="925"/>
                  </a:cubicBezTo>
                  <a:cubicBezTo>
                    <a:pt x="527" y="364"/>
                    <a:pt x="1034" y="219"/>
                    <a:pt x="1419" y="219"/>
                  </a:cubicBezTo>
                  <a:cubicBezTo>
                    <a:pt x="1835" y="219"/>
                    <a:pt x="2108" y="389"/>
                    <a:pt x="2108" y="389"/>
                  </a:cubicBezTo>
                  <a:cubicBezTo>
                    <a:pt x="1786" y="106"/>
                    <a:pt x="1492" y="1"/>
                    <a:pt x="1233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Google Shape;719;p37">
              <a:extLst>
                <a:ext uri="{FF2B5EF4-FFF2-40B4-BE49-F238E27FC236}">
                  <a16:creationId xmlns:a16="http://schemas.microsoft.com/office/drawing/2014/main" id="{B4E2E563-62C8-4F79-A00D-2BE829C2F860}"/>
                </a:ext>
              </a:extLst>
            </p:cNvPr>
            <p:cNvSpPr/>
            <p:nvPr/>
          </p:nvSpPr>
          <p:spPr>
            <a:xfrm>
              <a:off x="6367484" y="3319097"/>
              <a:ext cx="448040" cy="111056"/>
            </a:xfrm>
            <a:custGeom>
              <a:avLst/>
              <a:gdLst/>
              <a:ahLst/>
              <a:cxnLst/>
              <a:rect l="l" t="t" r="r" b="b"/>
              <a:pathLst>
                <a:path w="5656" h="1402" extrusionOk="0">
                  <a:moveTo>
                    <a:pt x="0" y="1"/>
                  </a:moveTo>
                  <a:cubicBezTo>
                    <a:pt x="0" y="144"/>
                    <a:pt x="12" y="298"/>
                    <a:pt x="12" y="429"/>
                  </a:cubicBezTo>
                  <a:cubicBezTo>
                    <a:pt x="929" y="1013"/>
                    <a:pt x="2084" y="1370"/>
                    <a:pt x="3417" y="1394"/>
                  </a:cubicBezTo>
                  <a:cubicBezTo>
                    <a:pt x="3529" y="1399"/>
                    <a:pt x="3639" y="1401"/>
                    <a:pt x="3747" y="1401"/>
                  </a:cubicBezTo>
                  <a:cubicBezTo>
                    <a:pt x="4413" y="1401"/>
                    <a:pt x="5018" y="1309"/>
                    <a:pt x="5560" y="1156"/>
                  </a:cubicBezTo>
                  <a:cubicBezTo>
                    <a:pt x="5596" y="846"/>
                    <a:pt x="5620" y="501"/>
                    <a:pt x="5656" y="16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Google Shape;720;p37">
              <a:extLst>
                <a:ext uri="{FF2B5EF4-FFF2-40B4-BE49-F238E27FC236}">
                  <a16:creationId xmlns:a16="http://schemas.microsoft.com/office/drawing/2014/main" id="{E2996BEF-BC92-46F5-B3DA-F55DCAF01576}"/>
                </a:ext>
              </a:extLst>
            </p:cNvPr>
            <p:cNvSpPr/>
            <p:nvPr/>
          </p:nvSpPr>
          <p:spPr>
            <a:xfrm>
              <a:off x="5912874" y="2757872"/>
              <a:ext cx="324544" cy="320890"/>
            </a:xfrm>
            <a:custGeom>
              <a:avLst/>
              <a:gdLst/>
              <a:ahLst/>
              <a:cxnLst/>
              <a:rect l="l" t="t" r="r" b="b"/>
              <a:pathLst>
                <a:path w="4097" h="4051" extrusionOk="0">
                  <a:moveTo>
                    <a:pt x="2043" y="0"/>
                  </a:moveTo>
                  <a:cubicBezTo>
                    <a:pt x="964" y="0"/>
                    <a:pt x="71" y="869"/>
                    <a:pt x="36" y="1966"/>
                  </a:cubicBezTo>
                  <a:cubicBezTo>
                    <a:pt x="0" y="3085"/>
                    <a:pt x="882" y="4014"/>
                    <a:pt x="2001" y="4050"/>
                  </a:cubicBezTo>
                  <a:cubicBezTo>
                    <a:pt x="2016" y="4050"/>
                    <a:pt x="2030" y="4050"/>
                    <a:pt x="2045" y="4050"/>
                  </a:cubicBezTo>
                  <a:cubicBezTo>
                    <a:pt x="3133" y="4050"/>
                    <a:pt x="4037" y="3189"/>
                    <a:pt x="4072" y="2085"/>
                  </a:cubicBezTo>
                  <a:cubicBezTo>
                    <a:pt x="4096" y="966"/>
                    <a:pt x="3227" y="49"/>
                    <a:pt x="2108" y="1"/>
                  </a:cubicBezTo>
                  <a:cubicBezTo>
                    <a:pt x="2086" y="1"/>
                    <a:pt x="2064" y="0"/>
                    <a:pt x="2043" y="0"/>
                  </a:cubicBez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Google Shape;721;p37">
              <a:extLst>
                <a:ext uri="{FF2B5EF4-FFF2-40B4-BE49-F238E27FC236}">
                  <a16:creationId xmlns:a16="http://schemas.microsoft.com/office/drawing/2014/main" id="{2B2B672A-BB2A-4D59-AE1A-69B42FE85EA9}"/>
                </a:ext>
              </a:extLst>
            </p:cNvPr>
            <p:cNvSpPr/>
            <p:nvPr/>
          </p:nvSpPr>
          <p:spPr>
            <a:xfrm>
              <a:off x="6040805" y="2898872"/>
              <a:ext cx="135299" cy="98144"/>
            </a:xfrm>
            <a:custGeom>
              <a:avLst/>
              <a:gdLst/>
              <a:ahLst/>
              <a:cxnLst/>
              <a:rect l="l" t="t" r="r" b="b"/>
              <a:pathLst>
                <a:path w="1708" h="1239" extrusionOk="0">
                  <a:moveTo>
                    <a:pt x="417" y="1"/>
                  </a:moveTo>
                  <a:cubicBezTo>
                    <a:pt x="350" y="1"/>
                    <a:pt x="280" y="7"/>
                    <a:pt x="207" y="19"/>
                  </a:cubicBezTo>
                  <a:cubicBezTo>
                    <a:pt x="207" y="19"/>
                    <a:pt x="0" y="1238"/>
                    <a:pt x="762" y="1238"/>
                  </a:cubicBezTo>
                  <a:cubicBezTo>
                    <a:pt x="984" y="1238"/>
                    <a:pt x="1290" y="1134"/>
                    <a:pt x="1707" y="865"/>
                  </a:cubicBezTo>
                  <a:cubicBezTo>
                    <a:pt x="1707" y="865"/>
                    <a:pt x="1240" y="1"/>
                    <a:pt x="417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Google Shape;722;p37">
              <a:extLst>
                <a:ext uri="{FF2B5EF4-FFF2-40B4-BE49-F238E27FC236}">
                  <a16:creationId xmlns:a16="http://schemas.microsoft.com/office/drawing/2014/main" id="{5F0205AA-6A91-4DFF-A643-DA89E2B25C0A}"/>
                </a:ext>
              </a:extLst>
            </p:cNvPr>
            <p:cNvSpPr/>
            <p:nvPr/>
          </p:nvSpPr>
          <p:spPr>
            <a:xfrm>
              <a:off x="6012842" y="2890079"/>
              <a:ext cx="163262" cy="79213"/>
            </a:xfrm>
            <a:custGeom>
              <a:avLst/>
              <a:gdLst/>
              <a:ahLst/>
              <a:cxnLst/>
              <a:rect l="l" t="t" r="r" b="b"/>
              <a:pathLst>
                <a:path w="2061" h="1000" extrusionOk="0">
                  <a:moveTo>
                    <a:pt x="841" y="1"/>
                  </a:moveTo>
                  <a:cubicBezTo>
                    <a:pt x="595" y="1"/>
                    <a:pt x="314" y="96"/>
                    <a:pt x="1" y="345"/>
                  </a:cubicBezTo>
                  <a:cubicBezTo>
                    <a:pt x="1" y="345"/>
                    <a:pt x="242" y="212"/>
                    <a:pt x="606" y="212"/>
                  </a:cubicBezTo>
                  <a:cubicBezTo>
                    <a:pt x="997" y="212"/>
                    <a:pt x="1530" y="365"/>
                    <a:pt x="2060" y="999"/>
                  </a:cubicBezTo>
                  <a:cubicBezTo>
                    <a:pt x="2060" y="981"/>
                    <a:pt x="1631" y="1"/>
                    <a:pt x="841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Google Shape;723;p37">
              <a:extLst>
                <a:ext uri="{FF2B5EF4-FFF2-40B4-BE49-F238E27FC236}">
                  <a16:creationId xmlns:a16="http://schemas.microsoft.com/office/drawing/2014/main" id="{C02F408C-AFBF-4441-AB5F-99EEA65D9F8A}"/>
                </a:ext>
              </a:extLst>
            </p:cNvPr>
            <p:cNvSpPr/>
            <p:nvPr/>
          </p:nvSpPr>
          <p:spPr>
            <a:xfrm>
              <a:off x="6113761" y="2224768"/>
              <a:ext cx="1014903" cy="1156978"/>
            </a:xfrm>
            <a:custGeom>
              <a:avLst/>
              <a:gdLst/>
              <a:ahLst/>
              <a:cxnLst/>
              <a:rect l="l" t="t" r="r" b="b"/>
              <a:pathLst>
                <a:path w="12812" h="14606" extrusionOk="0">
                  <a:moveTo>
                    <a:pt x="6353" y="0"/>
                  </a:moveTo>
                  <a:cubicBezTo>
                    <a:pt x="812" y="0"/>
                    <a:pt x="189" y="4695"/>
                    <a:pt x="96" y="8113"/>
                  </a:cubicBezTo>
                  <a:cubicBezTo>
                    <a:pt x="0" y="11601"/>
                    <a:pt x="2203" y="14482"/>
                    <a:pt x="6227" y="14601"/>
                  </a:cubicBezTo>
                  <a:cubicBezTo>
                    <a:pt x="6310" y="14604"/>
                    <a:pt x="6392" y="14605"/>
                    <a:pt x="6473" y="14605"/>
                  </a:cubicBezTo>
                  <a:cubicBezTo>
                    <a:pt x="10292" y="14605"/>
                    <a:pt x="12611" y="11886"/>
                    <a:pt x="12716" y="8470"/>
                  </a:cubicBezTo>
                  <a:cubicBezTo>
                    <a:pt x="12812" y="4993"/>
                    <a:pt x="12443" y="183"/>
                    <a:pt x="6644" y="4"/>
                  </a:cubicBezTo>
                  <a:cubicBezTo>
                    <a:pt x="6546" y="2"/>
                    <a:pt x="6448" y="0"/>
                    <a:pt x="6353" y="0"/>
                  </a:cubicBez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Google Shape;724;p37">
              <a:extLst>
                <a:ext uri="{FF2B5EF4-FFF2-40B4-BE49-F238E27FC236}">
                  <a16:creationId xmlns:a16="http://schemas.microsoft.com/office/drawing/2014/main" id="{574B7B59-83FC-4F67-8F11-E41598C929A7}"/>
                </a:ext>
              </a:extLst>
            </p:cNvPr>
            <p:cNvSpPr/>
            <p:nvPr/>
          </p:nvSpPr>
          <p:spPr>
            <a:xfrm>
              <a:off x="6381584" y="2901248"/>
              <a:ext cx="42538" cy="51092"/>
            </a:xfrm>
            <a:custGeom>
              <a:avLst/>
              <a:gdLst/>
              <a:ahLst/>
              <a:cxnLst/>
              <a:rect l="l" t="t" r="r" b="b"/>
              <a:pathLst>
                <a:path w="537" h="645" extrusionOk="0">
                  <a:moveTo>
                    <a:pt x="270" y="1"/>
                  </a:moveTo>
                  <a:cubicBezTo>
                    <a:pt x="134" y="1"/>
                    <a:pt x="13" y="139"/>
                    <a:pt x="13" y="311"/>
                  </a:cubicBezTo>
                  <a:cubicBezTo>
                    <a:pt x="1" y="501"/>
                    <a:pt x="120" y="644"/>
                    <a:pt x="263" y="644"/>
                  </a:cubicBezTo>
                  <a:cubicBezTo>
                    <a:pt x="268" y="645"/>
                    <a:pt x="274" y="645"/>
                    <a:pt x="279" y="645"/>
                  </a:cubicBezTo>
                  <a:cubicBezTo>
                    <a:pt x="416" y="645"/>
                    <a:pt x="537" y="506"/>
                    <a:pt x="537" y="335"/>
                  </a:cubicBezTo>
                  <a:cubicBezTo>
                    <a:pt x="537" y="156"/>
                    <a:pt x="429" y="1"/>
                    <a:pt x="287" y="1"/>
                  </a:cubicBezTo>
                  <a:cubicBezTo>
                    <a:pt x="281" y="1"/>
                    <a:pt x="275" y="1"/>
                    <a:pt x="270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Google Shape;725;p37">
              <a:extLst>
                <a:ext uri="{FF2B5EF4-FFF2-40B4-BE49-F238E27FC236}">
                  <a16:creationId xmlns:a16="http://schemas.microsoft.com/office/drawing/2014/main" id="{ED5DD303-D8D4-4546-9F16-815FCBC9F091}"/>
                </a:ext>
              </a:extLst>
            </p:cNvPr>
            <p:cNvSpPr/>
            <p:nvPr/>
          </p:nvSpPr>
          <p:spPr>
            <a:xfrm>
              <a:off x="6349581" y="2817757"/>
              <a:ext cx="88721" cy="30814"/>
            </a:xfrm>
            <a:custGeom>
              <a:avLst/>
              <a:gdLst/>
              <a:ahLst/>
              <a:cxnLst/>
              <a:rect l="l" t="t" r="r" b="b"/>
              <a:pathLst>
                <a:path w="1120" h="389" extrusionOk="0">
                  <a:moveTo>
                    <a:pt x="710" y="1"/>
                  </a:moveTo>
                  <a:cubicBezTo>
                    <a:pt x="520" y="1"/>
                    <a:pt x="275" y="88"/>
                    <a:pt x="0" y="388"/>
                  </a:cubicBezTo>
                  <a:cubicBezTo>
                    <a:pt x="0" y="388"/>
                    <a:pt x="320" y="76"/>
                    <a:pt x="744" y="76"/>
                  </a:cubicBezTo>
                  <a:cubicBezTo>
                    <a:pt x="863" y="76"/>
                    <a:pt x="989" y="100"/>
                    <a:pt x="1119" y="162"/>
                  </a:cubicBezTo>
                  <a:cubicBezTo>
                    <a:pt x="1119" y="155"/>
                    <a:pt x="964" y="1"/>
                    <a:pt x="710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Google Shape;726;p37">
              <a:extLst>
                <a:ext uri="{FF2B5EF4-FFF2-40B4-BE49-F238E27FC236}">
                  <a16:creationId xmlns:a16="http://schemas.microsoft.com/office/drawing/2014/main" id="{BE93B56F-D001-48EB-A126-CCA212A3CCCB}"/>
                </a:ext>
              </a:extLst>
            </p:cNvPr>
            <p:cNvSpPr/>
            <p:nvPr/>
          </p:nvSpPr>
          <p:spPr>
            <a:xfrm>
              <a:off x="6269417" y="2687848"/>
              <a:ext cx="211266" cy="125948"/>
            </a:xfrm>
            <a:custGeom>
              <a:avLst/>
              <a:gdLst/>
              <a:ahLst/>
              <a:cxnLst/>
              <a:rect l="l" t="t" r="r" b="b"/>
              <a:pathLst>
                <a:path w="2667" h="1590" extrusionOk="0">
                  <a:moveTo>
                    <a:pt x="1429" y="0"/>
                  </a:moveTo>
                  <a:cubicBezTo>
                    <a:pt x="1305" y="0"/>
                    <a:pt x="1177" y="17"/>
                    <a:pt x="1048" y="52"/>
                  </a:cubicBezTo>
                  <a:cubicBezTo>
                    <a:pt x="405" y="243"/>
                    <a:pt x="0" y="826"/>
                    <a:pt x="167" y="1374"/>
                  </a:cubicBezTo>
                  <a:cubicBezTo>
                    <a:pt x="212" y="1531"/>
                    <a:pt x="278" y="1590"/>
                    <a:pt x="365" y="1590"/>
                  </a:cubicBezTo>
                  <a:cubicBezTo>
                    <a:pt x="574" y="1590"/>
                    <a:pt x="903" y="1250"/>
                    <a:pt x="1357" y="1124"/>
                  </a:cubicBezTo>
                  <a:cubicBezTo>
                    <a:pt x="2012" y="945"/>
                    <a:pt x="2667" y="1255"/>
                    <a:pt x="2500" y="707"/>
                  </a:cubicBezTo>
                  <a:cubicBezTo>
                    <a:pt x="2367" y="277"/>
                    <a:pt x="1933" y="0"/>
                    <a:pt x="1429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Google Shape;727;p37">
              <a:extLst>
                <a:ext uri="{FF2B5EF4-FFF2-40B4-BE49-F238E27FC236}">
                  <a16:creationId xmlns:a16="http://schemas.microsoft.com/office/drawing/2014/main" id="{D66E92CC-8FC1-47A0-B755-0E8F4FDF22F4}"/>
                </a:ext>
              </a:extLst>
            </p:cNvPr>
            <p:cNvSpPr/>
            <p:nvPr/>
          </p:nvSpPr>
          <p:spPr>
            <a:xfrm>
              <a:off x="6307123" y="2797558"/>
              <a:ext cx="28359" cy="16080"/>
            </a:xfrm>
            <a:custGeom>
              <a:avLst/>
              <a:gdLst/>
              <a:ahLst/>
              <a:cxnLst/>
              <a:rect l="l" t="t" r="r" b="b"/>
              <a:pathLst>
                <a:path w="358" h="203" extrusionOk="0">
                  <a:moveTo>
                    <a:pt x="357" y="1"/>
                  </a:moveTo>
                  <a:lnTo>
                    <a:pt x="357" y="1"/>
                  </a:lnTo>
                  <a:cubicBezTo>
                    <a:pt x="226" y="60"/>
                    <a:pt x="107" y="143"/>
                    <a:pt x="0" y="203"/>
                  </a:cubicBezTo>
                  <a:cubicBezTo>
                    <a:pt x="107" y="155"/>
                    <a:pt x="226" y="84"/>
                    <a:pt x="357" y="1"/>
                  </a:cubicBezTo>
                  <a:close/>
                </a:path>
              </a:pathLst>
            </a:custGeom>
            <a:solidFill>
              <a:srgbClr val="FFC8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Google Shape;728;p37">
              <a:extLst>
                <a:ext uri="{FF2B5EF4-FFF2-40B4-BE49-F238E27FC236}">
                  <a16:creationId xmlns:a16="http://schemas.microsoft.com/office/drawing/2014/main" id="{E63D4A52-5FBC-47B7-BC08-68D27C23A1D2}"/>
                </a:ext>
              </a:extLst>
            </p:cNvPr>
            <p:cNvSpPr/>
            <p:nvPr/>
          </p:nvSpPr>
          <p:spPr>
            <a:xfrm>
              <a:off x="6746602" y="2912655"/>
              <a:ext cx="40637" cy="49112"/>
            </a:xfrm>
            <a:custGeom>
              <a:avLst/>
              <a:gdLst/>
              <a:ahLst/>
              <a:cxnLst/>
              <a:rect l="l" t="t" r="r" b="b"/>
              <a:pathLst>
                <a:path w="513" h="620" extrusionOk="0">
                  <a:moveTo>
                    <a:pt x="274" y="0"/>
                  </a:moveTo>
                  <a:cubicBezTo>
                    <a:pt x="120" y="12"/>
                    <a:pt x="1" y="143"/>
                    <a:pt x="1" y="310"/>
                  </a:cubicBezTo>
                  <a:cubicBezTo>
                    <a:pt x="1" y="488"/>
                    <a:pt x="108" y="619"/>
                    <a:pt x="239" y="619"/>
                  </a:cubicBezTo>
                  <a:cubicBezTo>
                    <a:pt x="382" y="619"/>
                    <a:pt x="489" y="488"/>
                    <a:pt x="513" y="310"/>
                  </a:cubicBezTo>
                  <a:cubicBezTo>
                    <a:pt x="513" y="131"/>
                    <a:pt x="405" y="0"/>
                    <a:pt x="274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Google Shape;729;p37">
              <a:extLst>
                <a:ext uri="{FF2B5EF4-FFF2-40B4-BE49-F238E27FC236}">
                  <a16:creationId xmlns:a16="http://schemas.microsoft.com/office/drawing/2014/main" id="{0BEA1929-AEDD-4763-B342-8BE569C6426B}"/>
                </a:ext>
              </a:extLst>
            </p:cNvPr>
            <p:cNvSpPr/>
            <p:nvPr/>
          </p:nvSpPr>
          <p:spPr>
            <a:xfrm>
              <a:off x="6746602" y="2846036"/>
              <a:ext cx="84047" cy="38339"/>
            </a:xfrm>
            <a:custGeom>
              <a:avLst/>
              <a:gdLst/>
              <a:ahLst/>
              <a:cxnLst/>
              <a:rect l="l" t="t" r="r" b="b"/>
              <a:pathLst>
                <a:path w="1061" h="484" extrusionOk="0">
                  <a:moveTo>
                    <a:pt x="347" y="0"/>
                  </a:moveTo>
                  <a:cubicBezTo>
                    <a:pt x="246" y="0"/>
                    <a:pt x="131" y="13"/>
                    <a:pt x="1" y="43"/>
                  </a:cubicBezTo>
                  <a:cubicBezTo>
                    <a:pt x="1" y="43"/>
                    <a:pt x="71" y="30"/>
                    <a:pt x="179" y="30"/>
                  </a:cubicBezTo>
                  <a:cubicBezTo>
                    <a:pt x="413" y="30"/>
                    <a:pt x="823" y="92"/>
                    <a:pt x="1060" y="484"/>
                  </a:cubicBezTo>
                  <a:cubicBezTo>
                    <a:pt x="1060" y="484"/>
                    <a:pt x="964" y="0"/>
                    <a:pt x="347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Google Shape;730;p37">
              <a:extLst>
                <a:ext uri="{FF2B5EF4-FFF2-40B4-BE49-F238E27FC236}">
                  <a16:creationId xmlns:a16="http://schemas.microsoft.com/office/drawing/2014/main" id="{D11FE358-CCA9-4377-9C80-EB9B4BF06FCE}"/>
                </a:ext>
              </a:extLst>
            </p:cNvPr>
            <p:cNvSpPr/>
            <p:nvPr/>
          </p:nvSpPr>
          <p:spPr>
            <a:xfrm>
              <a:off x="6706995" y="2716681"/>
              <a:ext cx="209444" cy="129908"/>
            </a:xfrm>
            <a:custGeom>
              <a:avLst/>
              <a:gdLst/>
              <a:ahLst/>
              <a:cxnLst/>
              <a:rect l="l" t="t" r="r" b="b"/>
              <a:pathLst>
                <a:path w="2644" h="1640" extrusionOk="0">
                  <a:moveTo>
                    <a:pt x="1218" y="1"/>
                  </a:moveTo>
                  <a:cubicBezTo>
                    <a:pt x="738" y="1"/>
                    <a:pt x="317" y="251"/>
                    <a:pt x="179" y="664"/>
                  </a:cubicBezTo>
                  <a:cubicBezTo>
                    <a:pt x="1" y="1200"/>
                    <a:pt x="655" y="926"/>
                    <a:pt x="1286" y="1129"/>
                  </a:cubicBezTo>
                  <a:cubicBezTo>
                    <a:pt x="1744" y="1281"/>
                    <a:pt x="2057" y="1639"/>
                    <a:pt x="2264" y="1639"/>
                  </a:cubicBezTo>
                  <a:cubicBezTo>
                    <a:pt x="2347" y="1639"/>
                    <a:pt x="2414" y="1581"/>
                    <a:pt x="2465" y="1426"/>
                  </a:cubicBezTo>
                  <a:cubicBezTo>
                    <a:pt x="2644" y="891"/>
                    <a:pt x="2275" y="283"/>
                    <a:pt x="1655" y="69"/>
                  </a:cubicBezTo>
                  <a:cubicBezTo>
                    <a:pt x="1508" y="23"/>
                    <a:pt x="1361" y="1"/>
                    <a:pt x="1218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Google Shape;731;p37">
              <a:extLst>
                <a:ext uri="{FF2B5EF4-FFF2-40B4-BE49-F238E27FC236}">
                  <a16:creationId xmlns:a16="http://schemas.microsoft.com/office/drawing/2014/main" id="{FA16B37A-7EB3-416B-8DB0-3B73EF744AE6}"/>
                </a:ext>
              </a:extLst>
            </p:cNvPr>
            <p:cNvSpPr/>
            <p:nvPr/>
          </p:nvSpPr>
          <p:spPr>
            <a:xfrm>
              <a:off x="6949391" y="2969054"/>
              <a:ext cx="100999" cy="78658"/>
            </a:xfrm>
            <a:custGeom>
              <a:avLst/>
              <a:gdLst/>
              <a:ahLst/>
              <a:cxnLst/>
              <a:rect l="l" t="t" r="r" b="b"/>
              <a:pathLst>
                <a:path w="1275" h="993" extrusionOk="0">
                  <a:moveTo>
                    <a:pt x="607" y="1"/>
                  </a:moveTo>
                  <a:cubicBezTo>
                    <a:pt x="295" y="1"/>
                    <a:pt x="36" y="218"/>
                    <a:pt x="24" y="479"/>
                  </a:cubicBezTo>
                  <a:cubicBezTo>
                    <a:pt x="0" y="753"/>
                    <a:pt x="286" y="979"/>
                    <a:pt x="631" y="991"/>
                  </a:cubicBezTo>
                  <a:cubicBezTo>
                    <a:pt x="648" y="992"/>
                    <a:pt x="665" y="992"/>
                    <a:pt x="681" y="992"/>
                  </a:cubicBezTo>
                  <a:cubicBezTo>
                    <a:pt x="1003" y="992"/>
                    <a:pt x="1252" y="775"/>
                    <a:pt x="1274" y="514"/>
                  </a:cubicBezTo>
                  <a:cubicBezTo>
                    <a:pt x="1274" y="252"/>
                    <a:pt x="1001" y="14"/>
                    <a:pt x="655" y="2"/>
                  </a:cubicBezTo>
                  <a:cubicBezTo>
                    <a:pt x="639" y="1"/>
                    <a:pt x="623" y="1"/>
                    <a:pt x="607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Google Shape;732;p37">
              <a:extLst>
                <a:ext uri="{FF2B5EF4-FFF2-40B4-BE49-F238E27FC236}">
                  <a16:creationId xmlns:a16="http://schemas.microsoft.com/office/drawing/2014/main" id="{D6EEF1E7-DDDD-4C8D-9ED1-47EFC3F5AF28}"/>
                </a:ext>
              </a:extLst>
            </p:cNvPr>
            <p:cNvSpPr/>
            <p:nvPr/>
          </p:nvSpPr>
          <p:spPr>
            <a:xfrm>
              <a:off x="6218482" y="2962559"/>
              <a:ext cx="101870" cy="79371"/>
            </a:xfrm>
            <a:custGeom>
              <a:avLst/>
              <a:gdLst/>
              <a:ahLst/>
              <a:cxnLst/>
              <a:rect l="l" t="t" r="r" b="b"/>
              <a:pathLst>
                <a:path w="1286" h="1002" extrusionOk="0">
                  <a:moveTo>
                    <a:pt x="630" y="1"/>
                  </a:moveTo>
                  <a:cubicBezTo>
                    <a:pt x="307" y="1"/>
                    <a:pt x="35" y="222"/>
                    <a:pt x="24" y="477"/>
                  </a:cubicBezTo>
                  <a:cubicBezTo>
                    <a:pt x="0" y="763"/>
                    <a:pt x="286" y="989"/>
                    <a:pt x="631" y="1001"/>
                  </a:cubicBezTo>
                  <a:cubicBezTo>
                    <a:pt x="641" y="1002"/>
                    <a:pt x="650" y="1002"/>
                    <a:pt x="660" y="1002"/>
                  </a:cubicBezTo>
                  <a:cubicBezTo>
                    <a:pt x="992" y="1002"/>
                    <a:pt x="1251" y="803"/>
                    <a:pt x="1274" y="525"/>
                  </a:cubicBezTo>
                  <a:cubicBezTo>
                    <a:pt x="1286" y="239"/>
                    <a:pt x="1000" y="25"/>
                    <a:pt x="655" y="1"/>
                  </a:cubicBezTo>
                  <a:cubicBezTo>
                    <a:pt x="646" y="1"/>
                    <a:pt x="638" y="1"/>
                    <a:pt x="630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Google Shape;733;p37">
              <a:extLst>
                <a:ext uri="{FF2B5EF4-FFF2-40B4-BE49-F238E27FC236}">
                  <a16:creationId xmlns:a16="http://schemas.microsoft.com/office/drawing/2014/main" id="{D93C463F-0F0C-4C04-A233-2AEAAA1DEF0F}"/>
                </a:ext>
              </a:extLst>
            </p:cNvPr>
            <p:cNvSpPr/>
            <p:nvPr/>
          </p:nvSpPr>
          <p:spPr>
            <a:xfrm>
              <a:off x="7161605" y="4728141"/>
              <a:ext cx="286758" cy="362239"/>
            </a:xfrm>
            <a:custGeom>
              <a:avLst/>
              <a:gdLst/>
              <a:ahLst/>
              <a:cxnLst/>
              <a:rect l="l" t="t" r="r" b="b"/>
              <a:pathLst>
                <a:path w="3620" h="4573" extrusionOk="0">
                  <a:moveTo>
                    <a:pt x="3501" y="191"/>
                  </a:moveTo>
                  <a:cubicBezTo>
                    <a:pt x="2441" y="120"/>
                    <a:pt x="477" y="1"/>
                    <a:pt x="286" y="274"/>
                  </a:cubicBezTo>
                  <a:cubicBezTo>
                    <a:pt x="24" y="667"/>
                    <a:pt x="3060" y="977"/>
                    <a:pt x="3060" y="977"/>
                  </a:cubicBezTo>
                  <a:cubicBezTo>
                    <a:pt x="3060" y="977"/>
                    <a:pt x="0" y="1060"/>
                    <a:pt x="0" y="1656"/>
                  </a:cubicBezTo>
                  <a:cubicBezTo>
                    <a:pt x="0" y="2251"/>
                    <a:pt x="3013" y="2120"/>
                    <a:pt x="3013" y="2120"/>
                  </a:cubicBezTo>
                  <a:cubicBezTo>
                    <a:pt x="3013" y="2120"/>
                    <a:pt x="584" y="2489"/>
                    <a:pt x="584" y="3132"/>
                  </a:cubicBezTo>
                  <a:cubicBezTo>
                    <a:pt x="584" y="3763"/>
                    <a:pt x="3334" y="2846"/>
                    <a:pt x="3334" y="2846"/>
                  </a:cubicBezTo>
                  <a:cubicBezTo>
                    <a:pt x="3334" y="2846"/>
                    <a:pt x="1643" y="3906"/>
                    <a:pt x="1643" y="4323"/>
                  </a:cubicBezTo>
                  <a:cubicBezTo>
                    <a:pt x="1643" y="4573"/>
                    <a:pt x="2774" y="4275"/>
                    <a:pt x="3620" y="4013"/>
                  </a:cubicBezTo>
                  <a:cubicBezTo>
                    <a:pt x="3608" y="2834"/>
                    <a:pt x="3560" y="1465"/>
                    <a:pt x="3501" y="19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Google Shape;734;p37">
              <a:extLst>
                <a:ext uri="{FF2B5EF4-FFF2-40B4-BE49-F238E27FC236}">
                  <a16:creationId xmlns:a16="http://schemas.microsoft.com/office/drawing/2014/main" id="{F20284C3-18FE-407F-BCE5-505B98111774}"/>
                </a:ext>
              </a:extLst>
            </p:cNvPr>
            <p:cNvSpPr/>
            <p:nvPr/>
          </p:nvSpPr>
          <p:spPr>
            <a:xfrm>
              <a:off x="7161605" y="4719982"/>
              <a:ext cx="363201" cy="343703"/>
            </a:xfrm>
            <a:custGeom>
              <a:avLst/>
              <a:gdLst/>
              <a:ahLst/>
              <a:cxnLst/>
              <a:rect l="l" t="t" r="r" b="b"/>
              <a:pathLst>
                <a:path w="4585" h="4339" extrusionOk="0">
                  <a:moveTo>
                    <a:pt x="1770" y="1"/>
                  </a:moveTo>
                  <a:cubicBezTo>
                    <a:pt x="1035" y="1"/>
                    <a:pt x="391" y="46"/>
                    <a:pt x="286" y="199"/>
                  </a:cubicBezTo>
                  <a:cubicBezTo>
                    <a:pt x="12" y="592"/>
                    <a:pt x="3048" y="901"/>
                    <a:pt x="3048" y="901"/>
                  </a:cubicBezTo>
                  <a:cubicBezTo>
                    <a:pt x="3048" y="901"/>
                    <a:pt x="0" y="997"/>
                    <a:pt x="0" y="1592"/>
                  </a:cubicBezTo>
                  <a:cubicBezTo>
                    <a:pt x="0" y="1994"/>
                    <a:pt x="1376" y="2059"/>
                    <a:pt x="2268" y="2059"/>
                  </a:cubicBezTo>
                  <a:cubicBezTo>
                    <a:pt x="2696" y="2059"/>
                    <a:pt x="3012" y="2044"/>
                    <a:pt x="3013" y="2044"/>
                  </a:cubicBezTo>
                  <a:lnTo>
                    <a:pt x="3013" y="2044"/>
                  </a:lnTo>
                  <a:cubicBezTo>
                    <a:pt x="3012" y="2044"/>
                    <a:pt x="584" y="2425"/>
                    <a:pt x="584" y="3056"/>
                  </a:cubicBezTo>
                  <a:cubicBezTo>
                    <a:pt x="584" y="3218"/>
                    <a:pt x="764" y="3278"/>
                    <a:pt x="1032" y="3278"/>
                  </a:cubicBezTo>
                  <a:cubicBezTo>
                    <a:pt x="1812" y="3278"/>
                    <a:pt x="3334" y="2771"/>
                    <a:pt x="3334" y="2771"/>
                  </a:cubicBezTo>
                  <a:lnTo>
                    <a:pt x="3334" y="2771"/>
                  </a:lnTo>
                  <a:cubicBezTo>
                    <a:pt x="3334" y="2771"/>
                    <a:pt x="1643" y="3830"/>
                    <a:pt x="1643" y="4247"/>
                  </a:cubicBezTo>
                  <a:cubicBezTo>
                    <a:pt x="1643" y="4311"/>
                    <a:pt x="1713" y="4338"/>
                    <a:pt x="1832" y="4338"/>
                  </a:cubicBezTo>
                  <a:cubicBezTo>
                    <a:pt x="2480" y="4338"/>
                    <a:pt x="4584" y="3521"/>
                    <a:pt x="4584" y="3521"/>
                  </a:cubicBezTo>
                  <a:lnTo>
                    <a:pt x="4179" y="104"/>
                  </a:lnTo>
                  <a:cubicBezTo>
                    <a:pt x="4179" y="104"/>
                    <a:pt x="2872" y="1"/>
                    <a:pt x="1770" y="1"/>
                  </a:cubicBez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Google Shape;735;p37">
              <a:extLst>
                <a:ext uri="{FF2B5EF4-FFF2-40B4-BE49-F238E27FC236}">
                  <a16:creationId xmlns:a16="http://schemas.microsoft.com/office/drawing/2014/main" id="{ECEAA4EE-6FCE-49DD-947D-B0EB6FD75EB2}"/>
                </a:ext>
              </a:extLst>
            </p:cNvPr>
            <p:cNvSpPr/>
            <p:nvPr/>
          </p:nvSpPr>
          <p:spPr>
            <a:xfrm>
              <a:off x="7818924" y="4305618"/>
              <a:ext cx="115179" cy="26457"/>
            </a:xfrm>
            <a:custGeom>
              <a:avLst/>
              <a:gdLst/>
              <a:ahLst/>
              <a:cxnLst/>
              <a:rect l="l" t="t" r="r" b="b"/>
              <a:pathLst>
                <a:path w="1454" h="334" extrusionOk="0">
                  <a:moveTo>
                    <a:pt x="1" y="334"/>
                  </a:moveTo>
                  <a:cubicBezTo>
                    <a:pt x="1" y="334"/>
                    <a:pt x="513" y="1"/>
                    <a:pt x="1454" y="60"/>
                  </a:cubicBezTo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Google Shape;736;p37">
              <a:extLst>
                <a:ext uri="{FF2B5EF4-FFF2-40B4-BE49-F238E27FC236}">
                  <a16:creationId xmlns:a16="http://schemas.microsoft.com/office/drawing/2014/main" id="{79C87CBC-C323-45ED-8077-90B33B723786}"/>
                </a:ext>
              </a:extLst>
            </p:cNvPr>
            <p:cNvSpPr/>
            <p:nvPr/>
          </p:nvSpPr>
          <p:spPr>
            <a:xfrm>
              <a:off x="6156220" y="3434194"/>
              <a:ext cx="345219" cy="523515"/>
            </a:xfrm>
            <a:custGeom>
              <a:avLst/>
              <a:gdLst/>
              <a:ahLst/>
              <a:cxnLst/>
              <a:rect l="l" t="t" r="r" b="b"/>
              <a:pathLst>
                <a:path w="4358" h="6609" extrusionOk="0">
                  <a:moveTo>
                    <a:pt x="2727" y="0"/>
                  </a:moveTo>
                  <a:lnTo>
                    <a:pt x="1012" y="357"/>
                  </a:lnTo>
                  <a:cubicBezTo>
                    <a:pt x="0" y="3727"/>
                    <a:pt x="1620" y="6608"/>
                    <a:pt x="1620" y="6608"/>
                  </a:cubicBezTo>
                  <a:lnTo>
                    <a:pt x="4358" y="4441"/>
                  </a:lnTo>
                  <a:cubicBezTo>
                    <a:pt x="2060" y="3953"/>
                    <a:pt x="1310" y="572"/>
                    <a:pt x="1310" y="572"/>
                  </a:cubicBezTo>
                  <a:lnTo>
                    <a:pt x="2739" y="226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Google Shape;737;p37">
              <a:extLst>
                <a:ext uri="{FF2B5EF4-FFF2-40B4-BE49-F238E27FC236}">
                  <a16:creationId xmlns:a16="http://schemas.microsoft.com/office/drawing/2014/main" id="{1C4A9062-57CB-4557-BAED-494E71277A39}"/>
                </a:ext>
              </a:extLst>
            </p:cNvPr>
            <p:cNvSpPr/>
            <p:nvPr/>
          </p:nvSpPr>
          <p:spPr>
            <a:xfrm>
              <a:off x="6309895" y="3785980"/>
              <a:ext cx="191542" cy="221716"/>
            </a:xfrm>
            <a:custGeom>
              <a:avLst/>
              <a:gdLst/>
              <a:ahLst/>
              <a:cxnLst/>
              <a:rect l="l" t="t" r="r" b="b"/>
              <a:pathLst>
                <a:path w="2418" h="2799" extrusionOk="0">
                  <a:moveTo>
                    <a:pt x="1" y="1929"/>
                  </a:moveTo>
                  <a:lnTo>
                    <a:pt x="715" y="2798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Google Shape;738;p37">
              <a:extLst>
                <a:ext uri="{FF2B5EF4-FFF2-40B4-BE49-F238E27FC236}">
                  <a16:creationId xmlns:a16="http://schemas.microsoft.com/office/drawing/2014/main" id="{5522C2AB-4F3D-4A1F-847F-6ACD6B1965F5}"/>
                </a:ext>
              </a:extLst>
            </p:cNvPr>
            <p:cNvSpPr/>
            <p:nvPr/>
          </p:nvSpPr>
          <p:spPr>
            <a:xfrm>
              <a:off x="6674914" y="3436966"/>
              <a:ext cx="361300" cy="515990"/>
            </a:xfrm>
            <a:custGeom>
              <a:avLst/>
              <a:gdLst/>
              <a:ahLst/>
              <a:cxnLst/>
              <a:rect l="l" t="t" r="r" b="b"/>
              <a:pathLst>
                <a:path w="4561" h="6514" extrusionOk="0">
                  <a:moveTo>
                    <a:pt x="1668" y="1"/>
                  </a:moveTo>
                  <a:lnTo>
                    <a:pt x="1644" y="239"/>
                  </a:lnTo>
                  <a:lnTo>
                    <a:pt x="3013" y="525"/>
                  </a:lnTo>
                  <a:cubicBezTo>
                    <a:pt x="3013" y="525"/>
                    <a:pt x="2263" y="3739"/>
                    <a:pt x="1" y="4371"/>
                  </a:cubicBezTo>
                  <a:lnTo>
                    <a:pt x="3144" y="6514"/>
                  </a:lnTo>
                  <a:cubicBezTo>
                    <a:pt x="3144" y="6514"/>
                    <a:pt x="4561" y="3525"/>
                    <a:pt x="3323" y="239"/>
                  </a:cubicBezTo>
                  <a:lnTo>
                    <a:pt x="16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Google Shape;739;p37">
              <a:extLst>
                <a:ext uri="{FF2B5EF4-FFF2-40B4-BE49-F238E27FC236}">
                  <a16:creationId xmlns:a16="http://schemas.microsoft.com/office/drawing/2014/main" id="{ADF3FB96-0E32-4EC1-95D6-9441B8CE6F7F}"/>
                </a:ext>
              </a:extLst>
            </p:cNvPr>
            <p:cNvSpPr/>
            <p:nvPr/>
          </p:nvSpPr>
          <p:spPr>
            <a:xfrm>
              <a:off x="6572094" y="3070130"/>
              <a:ext cx="139735" cy="120324"/>
            </a:xfrm>
            <a:custGeom>
              <a:avLst/>
              <a:gdLst/>
              <a:ahLst/>
              <a:cxnLst/>
              <a:rect l="l" t="t" r="r" b="b"/>
              <a:pathLst>
                <a:path w="1764" h="1519" extrusionOk="0">
                  <a:moveTo>
                    <a:pt x="1" y="0"/>
                  </a:moveTo>
                  <a:lnTo>
                    <a:pt x="1" y="0"/>
                  </a:lnTo>
                  <a:cubicBezTo>
                    <a:pt x="87" y="1151"/>
                    <a:pt x="340" y="1518"/>
                    <a:pt x="628" y="1518"/>
                  </a:cubicBezTo>
                  <a:cubicBezTo>
                    <a:pt x="1137" y="1518"/>
                    <a:pt x="1756" y="376"/>
                    <a:pt x="1763" y="369"/>
                  </a:cubicBezTo>
                  <a:lnTo>
                    <a:pt x="1763" y="369"/>
                  </a:lnTo>
                  <a:lnTo>
                    <a:pt x="1763" y="370"/>
                  </a:lnTo>
                  <a:cubicBezTo>
                    <a:pt x="1763" y="369"/>
                    <a:pt x="1763" y="369"/>
                    <a:pt x="1763" y="369"/>
                  </a:cubicBezTo>
                  <a:cubicBezTo>
                    <a:pt x="1763" y="369"/>
                    <a:pt x="1763" y="369"/>
                    <a:pt x="1763" y="369"/>
                  </a:cubicBezTo>
                  <a:lnTo>
                    <a:pt x="1763" y="3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Google Shape;740;p37">
              <a:extLst>
                <a:ext uri="{FF2B5EF4-FFF2-40B4-BE49-F238E27FC236}">
                  <a16:creationId xmlns:a16="http://schemas.microsoft.com/office/drawing/2014/main" id="{07C4EF8E-6689-442C-B524-C933081B62F6}"/>
                </a:ext>
              </a:extLst>
            </p:cNvPr>
            <p:cNvSpPr/>
            <p:nvPr/>
          </p:nvSpPr>
          <p:spPr>
            <a:xfrm>
              <a:off x="6674914" y="3783128"/>
              <a:ext cx="222673" cy="224567"/>
            </a:xfrm>
            <a:custGeom>
              <a:avLst/>
              <a:gdLst/>
              <a:ahLst/>
              <a:cxnLst/>
              <a:rect l="l" t="t" r="r" b="b"/>
              <a:pathLst>
                <a:path w="2811" h="2835" extrusionOk="0">
                  <a:moveTo>
                    <a:pt x="2811" y="1929"/>
                  </a:moveTo>
                  <a:lnTo>
                    <a:pt x="2156" y="283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Google Shape;741;p37">
              <a:extLst>
                <a:ext uri="{FF2B5EF4-FFF2-40B4-BE49-F238E27FC236}">
                  <a16:creationId xmlns:a16="http://schemas.microsoft.com/office/drawing/2014/main" id="{61F45E20-B377-4C03-BA4E-3EB8097086A8}"/>
                </a:ext>
              </a:extLst>
            </p:cNvPr>
            <p:cNvSpPr/>
            <p:nvPr/>
          </p:nvSpPr>
          <p:spPr>
            <a:xfrm>
              <a:off x="6504207" y="2952657"/>
              <a:ext cx="118902" cy="102580"/>
            </a:xfrm>
            <a:custGeom>
              <a:avLst/>
              <a:gdLst/>
              <a:ahLst/>
              <a:cxnLst/>
              <a:rect l="l" t="t" r="r" b="b"/>
              <a:pathLst>
                <a:path w="1501" h="1295" extrusionOk="0">
                  <a:moveTo>
                    <a:pt x="533" y="0"/>
                  </a:moveTo>
                  <a:cubicBezTo>
                    <a:pt x="435" y="0"/>
                    <a:pt x="334" y="11"/>
                    <a:pt x="239" y="43"/>
                  </a:cubicBezTo>
                  <a:cubicBezTo>
                    <a:pt x="167" y="67"/>
                    <a:pt x="72" y="114"/>
                    <a:pt x="24" y="198"/>
                  </a:cubicBezTo>
                  <a:cubicBezTo>
                    <a:pt x="1" y="281"/>
                    <a:pt x="1" y="376"/>
                    <a:pt x="24" y="459"/>
                  </a:cubicBezTo>
                  <a:cubicBezTo>
                    <a:pt x="84" y="602"/>
                    <a:pt x="191" y="710"/>
                    <a:pt x="298" y="817"/>
                  </a:cubicBezTo>
                  <a:cubicBezTo>
                    <a:pt x="405" y="924"/>
                    <a:pt x="525" y="1007"/>
                    <a:pt x="656" y="1067"/>
                  </a:cubicBezTo>
                  <a:cubicBezTo>
                    <a:pt x="890" y="1212"/>
                    <a:pt x="1155" y="1294"/>
                    <a:pt x="1423" y="1294"/>
                  </a:cubicBezTo>
                  <a:cubicBezTo>
                    <a:pt x="1441" y="1294"/>
                    <a:pt x="1459" y="1294"/>
                    <a:pt x="1477" y="1293"/>
                  </a:cubicBezTo>
                  <a:cubicBezTo>
                    <a:pt x="1191" y="1245"/>
                    <a:pt x="953" y="1126"/>
                    <a:pt x="715" y="983"/>
                  </a:cubicBezTo>
                  <a:cubicBezTo>
                    <a:pt x="596" y="900"/>
                    <a:pt x="477" y="817"/>
                    <a:pt x="382" y="721"/>
                  </a:cubicBezTo>
                  <a:cubicBezTo>
                    <a:pt x="298" y="638"/>
                    <a:pt x="203" y="519"/>
                    <a:pt x="167" y="412"/>
                  </a:cubicBezTo>
                  <a:cubicBezTo>
                    <a:pt x="144" y="352"/>
                    <a:pt x="144" y="305"/>
                    <a:pt x="167" y="269"/>
                  </a:cubicBezTo>
                  <a:cubicBezTo>
                    <a:pt x="179" y="233"/>
                    <a:pt x="227" y="186"/>
                    <a:pt x="286" y="174"/>
                  </a:cubicBezTo>
                  <a:cubicBezTo>
                    <a:pt x="382" y="126"/>
                    <a:pt x="536" y="114"/>
                    <a:pt x="667" y="114"/>
                  </a:cubicBezTo>
                  <a:cubicBezTo>
                    <a:pt x="941" y="126"/>
                    <a:pt x="1215" y="162"/>
                    <a:pt x="1501" y="186"/>
                  </a:cubicBezTo>
                  <a:cubicBezTo>
                    <a:pt x="1239" y="102"/>
                    <a:pt x="953" y="31"/>
                    <a:pt x="679" y="7"/>
                  </a:cubicBezTo>
                  <a:cubicBezTo>
                    <a:pt x="632" y="3"/>
                    <a:pt x="583" y="0"/>
                    <a:pt x="533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Google Shape;742;p37">
              <a:extLst>
                <a:ext uri="{FF2B5EF4-FFF2-40B4-BE49-F238E27FC236}">
                  <a16:creationId xmlns:a16="http://schemas.microsoft.com/office/drawing/2014/main" id="{5FD4CAB4-876C-4287-A24E-183A57D3E649}"/>
                </a:ext>
              </a:extLst>
            </p:cNvPr>
            <p:cNvSpPr/>
            <p:nvPr/>
          </p:nvSpPr>
          <p:spPr>
            <a:xfrm>
              <a:off x="6107186" y="2569345"/>
              <a:ext cx="125477" cy="286749"/>
            </a:xfrm>
            <a:custGeom>
              <a:avLst/>
              <a:gdLst/>
              <a:ahLst/>
              <a:cxnLst/>
              <a:rect l="l" t="t" r="r" b="b"/>
              <a:pathLst>
                <a:path w="1584" h="3620" extrusionOk="0">
                  <a:moveTo>
                    <a:pt x="453" y="0"/>
                  </a:moveTo>
                  <a:cubicBezTo>
                    <a:pt x="0" y="1250"/>
                    <a:pt x="191" y="3620"/>
                    <a:pt x="191" y="3620"/>
                  </a:cubicBezTo>
                  <a:cubicBezTo>
                    <a:pt x="1524" y="1977"/>
                    <a:pt x="1584" y="131"/>
                    <a:pt x="1584" y="131"/>
                  </a:cubicBezTo>
                  <a:lnTo>
                    <a:pt x="453" y="0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Google Shape;743;p37">
              <a:extLst>
                <a:ext uri="{FF2B5EF4-FFF2-40B4-BE49-F238E27FC236}">
                  <a16:creationId xmlns:a16="http://schemas.microsoft.com/office/drawing/2014/main" id="{0AD4C55E-DA0A-403C-83B2-1ACD7ACB28FC}"/>
                </a:ext>
              </a:extLst>
            </p:cNvPr>
            <p:cNvSpPr/>
            <p:nvPr/>
          </p:nvSpPr>
          <p:spPr>
            <a:xfrm>
              <a:off x="6131663" y="2259938"/>
              <a:ext cx="990425" cy="654612"/>
            </a:xfrm>
            <a:custGeom>
              <a:avLst/>
              <a:gdLst/>
              <a:ahLst/>
              <a:cxnLst/>
              <a:rect l="l" t="t" r="r" b="b"/>
              <a:pathLst>
                <a:path w="12503" h="8264" extrusionOk="0">
                  <a:moveTo>
                    <a:pt x="8193" y="1"/>
                  </a:moveTo>
                  <a:cubicBezTo>
                    <a:pt x="6115" y="1"/>
                    <a:pt x="3573" y="513"/>
                    <a:pt x="3573" y="513"/>
                  </a:cubicBezTo>
                  <a:cubicBezTo>
                    <a:pt x="3573" y="513"/>
                    <a:pt x="3346" y="287"/>
                    <a:pt x="3061" y="215"/>
                  </a:cubicBezTo>
                  <a:cubicBezTo>
                    <a:pt x="2942" y="275"/>
                    <a:pt x="2822" y="334"/>
                    <a:pt x="2715" y="406"/>
                  </a:cubicBezTo>
                  <a:cubicBezTo>
                    <a:pt x="2739" y="501"/>
                    <a:pt x="2787" y="584"/>
                    <a:pt x="2822" y="656"/>
                  </a:cubicBezTo>
                  <a:cubicBezTo>
                    <a:pt x="2787" y="596"/>
                    <a:pt x="2715" y="537"/>
                    <a:pt x="2620" y="477"/>
                  </a:cubicBezTo>
                  <a:cubicBezTo>
                    <a:pt x="1394" y="1287"/>
                    <a:pt x="715" y="2549"/>
                    <a:pt x="334" y="3930"/>
                  </a:cubicBezTo>
                  <a:lnTo>
                    <a:pt x="144" y="3918"/>
                  </a:lnTo>
                  <a:cubicBezTo>
                    <a:pt x="84" y="4097"/>
                    <a:pt x="25" y="4287"/>
                    <a:pt x="1" y="4513"/>
                  </a:cubicBezTo>
                  <a:cubicBezTo>
                    <a:pt x="333" y="4698"/>
                    <a:pt x="761" y="4764"/>
                    <a:pt x="1205" y="4764"/>
                  </a:cubicBezTo>
                  <a:cubicBezTo>
                    <a:pt x="2333" y="4764"/>
                    <a:pt x="3560" y="4335"/>
                    <a:pt x="3561" y="4335"/>
                  </a:cubicBezTo>
                  <a:lnTo>
                    <a:pt x="3561" y="4335"/>
                  </a:lnTo>
                  <a:cubicBezTo>
                    <a:pt x="3561" y="4335"/>
                    <a:pt x="2977" y="5466"/>
                    <a:pt x="4239" y="5466"/>
                  </a:cubicBezTo>
                  <a:cubicBezTo>
                    <a:pt x="5501" y="5466"/>
                    <a:pt x="7108" y="3728"/>
                    <a:pt x="7109" y="3728"/>
                  </a:cubicBezTo>
                  <a:lnTo>
                    <a:pt x="7109" y="3728"/>
                  </a:lnTo>
                  <a:cubicBezTo>
                    <a:pt x="7109" y="3728"/>
                    <a:pt x="6651" y="5062"/>
                    <a:pt x="7338" y="5062"/>
                  </a:cubicBezTo>
                  <a:cubicBezTo>
                    <a:pt x="7402" y="5062"/>
                    <a:pt x="7476" y="5051"/>
                    <a:pt x="7561" y="5025"/>
                  </a:cubicBezTo>
                  <a:cubicBezTo>
                    <a:pt x="8549" y="4728"/>
                    <a:pt x="9014" y="3204"/>
                    <a:pt x="9014" y="3204"/>
                  </a:cubicBezTo>
                  <a:cubicBezTo>
                    <a:pt x="9311" y="4479"/>
                    <a:pt x="9650" y="4842"/>
                    <a:pt x="9939" y="4842"/>
                  </a:cubicBezTo>
                  <a:cubicBezTo>
                    <a:pt x="10323" y="4842"/>
                    <a:pt x="10621" y="4204"/>
                    <a:pt x="10621" y="4204"/>
                  </a:cubicBezTo>
                  <a:cubicBezTo>
                    <a:pt x="10812" y="6514"/>
                    <a:pt x="12467" y="8252"/>
                    <a:pt x="12478" y="8264"/>
                  </a:cubicBezTo>
                  <a:lnTo>
                    <a:pt x="12478" y="8240"/>
                  </a:lnTo>
                  <a:lnTo>
                    <a:pt x="12502" y="6942"/>
                  </a:lnTo>
                  <a:cubicBezTo>
                    <a:pt x="12467" y="5097"/>
                    <a:pt x="12217" y="3097"/>
                    <a:pt x="11121" y="1656"/>
                  </a:cubicBezTo>
                  <a:cubicBezTo>
                    <a:pt x="11038" y="1573"/>
                    <a:pt x="10978" y="1477"/>
                    <a:pt x="10907" y="1394"/>
                  </a:cubicBezTo>
                  <a:cubicBezTo>
                    <a:pt x="10788" y="1418"/>
                    <a:pt x="10728" y="1454"/>
                    <a:pt x="10728" y="1454"/>
                  </a:cubicBezTo>
                  <a:cubicBezTo>
                    <a:pt x="10752" y="1394"/>
                    <a:pt x="10776" y="1311"/>
                    <a:pt x="10788" y="1251"/>
                  </a:cubicBezTo>
                  <a:cubicBezTo>
                    <a:pt x="10312" y="739"/>
                    <a:pt x="9680" y="322"/>
                    <a:pt x="8918" y="25"/>
                  </a:cubicBezTo>
                  <a:cubicBezTo>
                    <a:pt x="8687" y="8"/>
                    <a:pt x="8443" y="1"/>
                    <a:pt x="819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Google Shape;744;p37">
              <a:extLst>
                <a:ext uri="{FF2B5EF4-FFF2-40B4-BE49-F238E27FC236}">
                  <a16:creationId xmlns:a16="http://schemas.microsoft.com/office/drawing/2014/main" id="{32E8440C-754D-4261-B766-DA37F28C4021}"/>
                </a:ext>
              </a:extLst>
            </p:cNvPr>
            <p:cNvSpPr/>
            <p:nvPr/>
          </p:nvSpPr>
          <p:spPr>
            <a:xfrm>
              <a:off x="6077164" y="2186508"/>
              <a:ext cx="1112812" cy="726220"/>
            </a:xfrm>
            <a:custGeom>
              <a:avLst/>
              <a:gdLst/>
              <a:ahLst/>
              <a:cxnLst/>
              <a:rect l="l" t="t" r="r" b="b"/>
              <a:pathLst>
                <a:path w="14048" h="9168" extrusionOk="0">
                  <a:moveTo>
                    <a:pt x="8842" y="1"/>
                  </a:moveTo>
                  <a:cubicBezTo>
                    <a:pt x="6773" y="1"/>
                    <a:pt x="4249" y="559"/>
                    <a:pt x="4249" y="559"/>
                  </a:cubicBezTo>
                  <a:cubicBezTo>
                    <a:pt x="4249" y="559"/>
                    <a:pt x="3914" y="190"/>
                    <a:pt x="3563" y="190"/>
                  </a:cubicBezTo>
                  <a:cubicBezTo>
                    <a:pt x="3557" y="190"/>
                    <a:pt x="3552" y="190"/>
                    <a:pt x="3546" y="190"/>
                  </a:cubicBezTo>
                  <a:cubicBezTo>
                    <a:pt x="3274" y="199"/>
                    <a:pt x="3416" y="546"/>
                    <a:pt x="3500" y="711"/>
                  </a:cubicBezTo>
                  <a:lnTo>
                    <a:pt x="3500" y="711"/>
                  </a:lnTo>
                  <a:cubicBezTo>
                    <a:pt x="3424" y="598"/>
                    <a:pt x="3247" y="413"/>
                    <a:pt x="2892" y="413"/>
                  </a:cubicBezTo>
                  <a:cubicBezTo>
                    <a:pt x="2693" y="413"/>
                    <a:pt x="2440" y="471"/>
                    <a:pt x="2117" y="630"/>
                  </a:cubicBezTo>
                  <a:cubicBezTo>
                    <a:pt x="951" y="1214"/>
                    <a:pt x="1129" y="3214"/>
                    <a:pt x="1129" y="3214"/>
                  </a:cubicBezTo>
                  <a:cubicBezTo>
                    <a:pt x="1129" y="3214"/>
                    <a:pt x="713" y="2234"/>
                    <a:pt x="393" y="2234"/>
                  </a:cubicBezTo>
                  <a:cubicBezTo>
                    <a:pt x="208" y="2234"/>
                    <a:pt x="56" y="2561"/>
                    <a:pt x="34" y="3595"/>
                  </a:cubicBezTo>
                  <a:cubicBezTo>
                    <a:pt x="1" y="4907"/>
                    <a:pt x="897" y="5259"/>
                    <a:pt x="1869" y="5259"/>
                  </a:cubicBezTo>
                  <a:cubicBezTo>
                    <a:pt x="2996" y="5259"/>
                    <a:pt x="4225" y="4786"/>
                    <a:pt x="4225" y="4786"/>
                  </a:cubicBezTo>
                  <a:lnTo>
                    <a:pt x="4225" y="4786"/>
                  </a:lnTo>
                  <a:cubicBezTo>
                    <a:pt x="4225" y="4786"/>
                    <a:pt x="3653" y="6036"/>
                    <a:pt x="4915" y="6036"/>
                  </a:cubicBezTo>
                  <a:cubicBezTo>
                    <a:pt x="6177" y="6036"/>
                    <a:pt x="7785" y="4119"/>
                    <a:pt x="7785" y="4119"/>
                  </a:cubicBezTo>
                  <a:lnTo>
                    <a:pt x="7785" y="4119"/>
                  </a:lnTo>
                  <a:cubicBezTo>
                    <a:pt x="7785" y="4119"/>
                    <a:pt x="7337" y="5601"/>
                    <a:pt x="8024" y="5601"/>
                  </a:cubicBezTo>
                  <a:cubicBezTo>
                    <a:pt x="8089" y="5601"/>
                    <a:pt x="8163" y="5588"/>
                    <a:pt x="8249" y="5559"/>
                  </a:cubicBezTo>
                  <a:cubicBezTo>
                    <a:pt x="9249" y="5238"/>
                    <a:pt x="9690" y="3547"/>
                    <a:pt x="9690" y="3547"/>
                  </a:cubicBezTo>
                  <a:cubicBezTo>
                    <a:pt x="9992" y="4964"/>
                    <a:pt x="10331" y="5368"/>
                    <a:pt x="10619" y="5368"/>
                  </a:cubicBezTo>
                  <a:cubicBezTo>
                    <a:pt x="11003" y="5368"/>
                    <a:pt x="11297" y="4655"/>
                    <a:pt x="11297" y="4655"/>
                  </a:cubicBezTo>
                  <a:cubicBezTo>
                    <a:pt x="11511" y="7226"/>
                    <a:pt x="13178" y="9167"/>
                    <a:pt x="13178" y="9167"/>
                  </a:cubicBezTo>
                  <a:lnTo>
                    <a:pt x="13178" y="7691"/>
                  </a:lnTo>
                  <a:lnTo>
                    <a:pt x="13476" y="7595"/>
                  </a:lnTo>
                  <a:cubicBezTo>
                    <a:pt x="13476" y="7595"/>
                    <a:pt x="14048" y="3940"/>
                    <a:pt x="13726" y="3357"/>
                  </a:cubicBezTo>
                  <a:cubicBezTo>
                    <a:pt x="13528" y="3010"/>
                    <a:pt x="12901" y="2676"/>
                    <a:pt x="12425" y="2462"/>
                  </a:cubicBezTo>
                  <a:lnTo>
                    <a:pt x="12425" y="2462"/>
                  </a:lnTo>
                  <a:cubicBezTo>
                    <a:pt x="12729" y="2576"/>
                    <a:pt x="13075" y="2688"/>
                    <a:pt x="13263" y="2688"/>
                  </a:cubicBezTo>
                  <a:cubicBezTo>
                    <a:pt x="13394" y="2688"/>
                    <a:pt x="13448" y="2634"/>
                    <a:pt x="13357" y="2488"/>
                  </a:cubicBezTo>
                  <a:cubicBezTo>
                    <a:pt x="13066" y="2042"/>
                    <a:pt x="12034" y="1872"/>
                    <a:pt x="11660" y="1824"/>
                  </a:cubicBezTo>
                  <a:lnTo>
                    <a:pt x="11660" y="1824"/>
                  </a:lnTo>
                  <a:cubicBezTo>
                    <a:pt x="11838" y="1843"/>
                    <a:pt x="12156" y="1873"/>
                    <a:pt x="12409" y="1873"/>
                  </a:cubicBezTo>
                  <a:cubicBezTo>
                    <a:pt x="12720" y="1873"/>
                    <a:pt x="12932" y="1829"/>
                    <a:pt x="12666" y="1666"/>
                  </a:cubicBezTo>
                  <a:cubicBezTo>
                    <a:pt x="12453" y="1535"/>
                    <a:pt x="12228" y="1494"/>
                    <a:pt x="12029" y="1494"/>
                  </a:cubicBezTo>
                  <a:cubicBezTo>
                    <a:pt x="11684" y="1494"/>
                    <a:pt x="11416" y="1619"/>
                    <a:pt x="11416" y="1619"/>
                  </a:cubicBezTo>
                  <a:cubicBezTo>
                    <a:pt x="11843" y="353"/>
                    <a:pt x="10487" y="1"/>
                    <a:pt x="8842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8" name="Google Shape;745;p37">
            <a:extLst>
              <a:ext uri="{FF2B5EF4-FFF2-40B4-BE49-F238E27FC236}">
                <a16:creationId xmlns:a16="http://schemas.microsoft.com/office/drawing/2014/main" id="{0107A12E-4048-4EA0-8AB1-E9AC8256C6F0}"/>
              </a:ext>
            </a:extLst>
          </p:cNvPr>
          <p:cNvGrpSpPr/>
          <p:nvPr/>
        </p:nvGrpSpPr>
        <p:grpSpPr>
          <a:xfrm>
            <a:off x="7122112" y="997500"/>
            <a:ext cx="1076215" cy="941916"/>
            <a:chOff x="6969712" y="997500"/>
            <a:chExt cx="1076215" cy="941916"/>
          </a:xfrm>
        </p:grpSpPr>
        <p:sp>
          <p:nvSpPr>
            <p:cNvPr id="99" name="Google Shape;746;p37">
              <a:extLst>
                <a:ext uri="{FF2B5EF4-FFF2-40B4-BE49-F238E27FC236}">
                  <a16:creationId xmlns:a16="http://schemas.microsoft.com/office/drawing/2014/main" id="{0BAA92B4-D345-4AD7-A02A-AA3001481D49}"/>
                </a:ext>
              </a:extLst>
            </p:cNvPr>
            <p:cNvSpPr/>
            <p:nvPr/>
          </p:nvSpPr>
          <p:spPr>
            <a:xfrm>
              <a:off x="6969712" y="1012550"/>
              <a:ext cx="1038509" cy="926865"/>
            </a:xfrm>
            <a:custGeom>
              <a:avLst/>
              <a:gdLst/>
              <a:ahLst/>
              <a:cxnLst/>
              <a:rect l="l" t="t" r="r" b="b"/>
              <a:pathLst>
                <a:path w="13110" h="11701" extrusionOk="0">
                  <a:moveTo>
                    <a:pt x="6704" y="1"/>
                  </a:moveTo>
                  <a:cubicBezTo>
                    <a:pt x="1108" y="1"/>
                    <a:pt x="1" y="2156"/>
                    <a:pt x="1" y="4835"/>
                  </a:cubicBezTo>
                  <a:cubicBezTo>
                    <a:pt x="1" y="6632"/>
                    <a:pt x="513" y="8216"/>
                    <a:pt x="2573" y="9049"/>
                  </a:cubicBezTo>
                  <a:cubicBezTo>
                    <a:pt x="2049" y="9847"/>
                    <a:pt x="906" y="11574"/>
                    <a:pt x="989" y="11693"/>
                  </a:cubicBezTo>
                  <a:cubicBezTo>
                    <a:pt x="992" y="11698"/>
                    <a:pt x="997" y="11700"/>
                    <a:pt x="1005" y="11700"/>
                  </a:cubicBezTo>
                  <a:cubicBezTo>
                    <a:pt x="1174" y="11700"/>
                    <a:pt x="2561" y="10467"/>
                    <a:pt x="3882" y="9418"/>
                  </a:cubicBezTo>
                  <a:cubicBezTo>
                    <a:pt x="4680" y="9585"/>
                    <a:pt x="5597" y="9657"/>
                    <a:pt x="6716" y="9657"/>
                  </a:cubicBezTo>
                  <a:cubicBezTo>
                    <a:pt x="12312" y="9657"/>
                    <a:pt x="13110" y="7502"/>
                    <a:pt x="13110" y="4823"/>
                  </a:cubicBezTo>
                  <a:cubicBezTo>
                    <a:pt x="13098" y="2156"/>
                    <a:pt x="12276" y="1"/>
                    <a:pt x="6704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Google Shape;747;p37">
              <a:extLst>
                <a:ext uri="{FF2B5EF4-FFF2-40B4-BE49-F238E27FC236}">
                  <a16:creationId xmlns:a16="http://schemas.microsoft.com/office/drawing/2014/main" id="{244C6186-489A-40CE-9A71-60DB47047DBD}"/>
                </a:ext>
              </a:extLst>
            </p:cNvPr>
            <p:cNvSpPr/>
            <p:nvPr/>
          </p:nvSpPr>
          <p:spPr>
            <a:xfrm>
              <a:off x="7007498" y="997500"/>
              <a:ext cx="1038429" cy="926786"/>
            </a:xfrm>
            <a:custGeom>
              <a:avLst/>
              <a:gdLst/>
              <a:ahLst/>
              <a:cxnLst/>
              <a:rect l="l" t="t" r="r" b="b"/>
              <a:pathLst>
                <a:path w="13109" h="11700" extrusionOk="0">
                  <a:moveTo>
                    <a:pt x="6703" y="0"/>
                  </a:moveTo>
                  <a:cubicBezTo>
                    <a:pt x="1108" y="0"/>
                    <a:pt x="0" y="2155"/>
                    <a:pt x="0" y="4834"/>
                  </a:cubicBezTo>
                  <a:cubicBezTo>
                    <a:pt x="0" y="6632"/>
                    <a:pt x="512" y="8215"/>
                    <a:pt x="2572" y="9049"/>
                  </a:cubicBezTo>
                  <a:cubicBezTo>
                    <a:pt x="2048" y="9847"/>
                    <a:pt x="905" y="11573"/>
                    <a:pt x="988" y="11692"/>
                  </a:cubicBezTo>
                  <a:cubicBezTo>
                    <a:pt x="991" y="11697"/>
                    <a:pt x="996" y="11700"/>
                    <a:pt x="1004" y="11700"/>
                  </a:cubicBezTo>
                  <a:cubicBezTo>
                    <a:pt x="1173" y="11700"/>
                    <a:pt x="2560" y="10466"/>
                    <a:pt x="3882" y="9418"/>
                  </a:cubicBezTo>
                  <a:cubicBezTo>
                    <a:pt x="4679" y="9585"/>
                    <a:pt x="5596" y="9656"/>
                    <a:pt x="6715" y="9656"/>
                  </a:cubicBezTo>
                  <a:cubicBezTo>
                    <a:pt x="12311" y="9656"/>
                    <a:pt x="13109" y="7501"/>
                    <a:pt x="13109" y="4822"/>
                  </a:cubicBezTo>
                  <a:cubicBezTo>
                    <a:pt x="13097" y="2167"/>
                    <a:pt x="12299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Google Shape;748;p37">
              <a:extLst>
                <a:ext uri="{FF2B5EF4-FFF2-40B4-BE49-F238E27FC236}">
                  <a16:creationId xmlns:a16="http://schemas.microsoft.com/office/drawing/2014/main" id="{3413C58E-8C95-4074-B18A-2B15231F60DE}"/>
                </a:ext>
              </a:extLst>
            </p:cNvPr>
            <p:cNvSpPr/>
            <p:nvPr/>
          </p:nvSpPr>
          <p:spPr>
            <a:xfrm>
              <a:off x="7262092" y="1323779"/>
              <a:ext cx="113277" cy="113274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1"/>
                  </a:moveTo>
                  <a:cubicBezTo>
                    <a:pt x="334" y="1"/>
                    <a:pt x="1" y="310"/>
                    <a:pt x="1" y="715"/>
                  </a:cubicBezTo>
                  <a:cubicBezTo>
                    <a:pt x="1" y="1096"/>
                    <a:pt x="322" y="1429"/>
                    <a:pt x="715" y="1429"/>
                  </a:cubicBezTo>
                  <a:cubicBezTo>
                    <a:pt x="1108" y="1429"/>
                    <a:pt x="1430" y="1120"/>
                    <a:pt x="1430" y="715"/>
                  </a:cubicBezTo>
                  <a:cubicBezTo>
                    <a:pt x="1430" y="310"/>
                    <a:pt x="1108" y="1"/>
                    <a:pt x="715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Google Shape;749;p37">
              <a:extLst>
                <a:ext uri="{FF2B5EF4-FFF2-40B4-BE49-F238E27FC236}">
                  <a16:creationId xmlns:a16="http://schemas.microsoft.com/office/drawing/2014/main" id="{9B312CCA-155F-4B77-834E-C93B5903F653}"/>
                </a:ext>
              </a:extLst>
            </p:cNvPr>
            <p:cNvSpPr/>
            <p:nvPr/>
          </p:nvSpPr>
          <p:spPr>
            <a:xfrm>
              <a:off x="7469633" y="1323779"/>
              <a:ext cx="113277" cy="113274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1"/>
                  </a:moveTo>
                  <a:cubicBezTo>
                    <a:pt x="334" y="1"/>
                    <a:pt x="0" y="310"/>
                    <a:pt x="0" y="715"/>
                  </a:cubicBezTo>
                  <a:cubicBezTo>
                    <a:pt x="0" y="1096"/>
                    <a:pt x="310" y="1429"/>
                    <a:pt x="715" y="1429"/>
                  </a:cubicBezTo>
                  <a:cubicBezTo>
                    <a:pt x="1108" y="1429"/>
                    <a:pt x="1429" y="1120"/>
                    <a:pt x="1429" y="715"/>
                  </a:cubicBezTo>
                  <a:cubicBezTo>
                    <a:pt x="1429" y="310"/>
                    <a:pt x="1119" y="1"/>
                    <a:pt x="715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Google Shape;750;p37">
              <a:extLst>
                <a:ext uri="{FF2B5EF4-FFF2-40B4-BE49-F238E27FC236}">
                  <a16:creationId xmlns:a16="http://schemas.microsoft.com/office/drawing/2014/main" id="{9FC98ADA-2492-410B-B36E-0AAB61ECFA74}"/>
                </a:ext>
              </a:extLst>
            </p:cNvPr>
            <p:cNvSpPr/>
            <p:nvPr/>
          </p:nvSpPr>
          <p:spPr>
            <a:xfrm>
              <a:off x="7678996" y="1323779"/>
              <a:ext cx="113277" cy="113274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1"/>
                  </a:moveTo>
                  <a:cubicBezTo>
                    <a:pt x="322" y="1"/>
                    <a:pt x="0" y="310"/>
                    <a:pt x="0" y="715"/>
                  </a:cubicBezTo>
                  <a:cubicBezTo>
                    <a:pt x="0" y="1096"/>
                    <a:pt x="310" y="1429"/>
                    <a:pt x="715" y="1429"/>
                  </a:cubicBezTo>
                  <a:cubicBezTo>
                    <a:pt x="1096" y="1429"/>
                    <a:pt x="1429" y="1120"/>
                    <a:pt x="1429" y="715"/>
                  </a:cubicBezTo>
                  <a:cubicBezTo>
                    <a:pt x="1429" y="310"/>
                    <a:pt x="1096" y="1"/>
                    <a:pt x="715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5" name="Google Shape;701;p37">
            <a:extLst>
              <a:ext uri="{FF2B5EF4-FFF2-40B4-BE49-F238E27FC236}">
                <a16:creationId xmlns:a16="http://schemas.microsoft.com/office/drawing/2014/main" id="{85F3477B-007C-42DA-8980-1D6169C59BB5}"/>
              </a:ext>
            </a:extLst>
          </p:cNvPr>
          <p:cNvSpPr txBox="1">
            <a:spLocks/>
          </p:cNvSpPr>
          <p:nvPr/>
        </p:nvSpPr>
        <p:spPr>
          <a:xfrm flipH="1">
            <a:off x="221455" y="1183680"/>
            <a:ext cx="5025986" cy="16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00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2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buClr>
                <a:srgbClr val="6A6D70"/>
              </a:buClr>
            </a:pPr>
            <a:r>
              <a:rPr lang="en-US" sz="1400" b="1" dirty="0" err="1">
                <a:solidFill>
                  <a:schemeClr val="tx1">
                    <a:lumMod val="50000"/>
                  </a:schemeClr>
                </a:solidFill>
              </a:rPr>
              <a:t>Catatan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:</a:t>
            </a: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buClr>
                <a:srgbClr val="6A6D70"/>
              </a:buClr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Kata 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must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lebih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umum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digunakan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daripada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kata 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have to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dalam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percakapan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bahasa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Inggris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untuk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menunjukkan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kewajiban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obligation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).</a:t>
            </a:r>
          </a:p>
          <a:p>
            <a:pPr marL="0" lvl="0" indent="0">
              <a:buClr>
                <a:srgbClr val="6A6D70"/>
              </a:buClr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Kata 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have got to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digunakan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umumnya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dalam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pembicaraan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bahasa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Inggris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Spoken English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).</a:t>
            </a:r>
          </a:p>
          <a:p>
            <a:pPr marL="0" lvl="0" indent="0">
              <a:buClr>
                <a:srgbClr val="6A6D70"/>
              </a:buClr>
            </a:pP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buClr>
                <a:srgbClr val="6A6D70"/>
              </a:buClr>
            </a:pP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Contoh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kalimat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marL="0" lvl="0" indent="0">
              <a:buClr>
                <a:srgbClr val="6A6D70"/>
              </a:buClr>
            </a:pP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I got to go</a:t>
            </a:r>
          </a:p>
          <a:p>
            <a:pPr marL="0" lvl="0" indent="0">
              <a:buClr>
                <a:srgbClr val="6A6D70"/>
              </a:buClr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(Saya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harus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pergi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sekarang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 marL="0" lvl="0" indent="0">
              <a:buClr>
                <a:srgbClr val="6A6D70"/>
              </a:buClr>
            </a:pP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You have got to do it now.</a:t>
            </a:r>
          </a:p>
          <a:p>
            <a:pPr marL="0" lvl="0" indent="0">
              <a:buClr>
                <a:srgbClr val="6A6D70"/>
              </a:buClr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Kamu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harus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melakukannya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sekarang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 marL="0" lvl="0" indent="0">
              <a:buClr>
                <a:srgbClr val="6A6D70"/>
              </a:buClr>
            </a:pP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buClr>
                <a:srgbClr val="6A6D70"/>
              </a:buClr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Kita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dapat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menggunakan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kata 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have to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untuk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menunjukkan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kewajiban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di masa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lalu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atau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di masa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depan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past or future obligation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sym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C04ABD-3ABD-48A9-869E-714BA62C433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Google Shape;614;p35">
            <a:extLst>
              <a:ext uri="{FF2B5EF4-FFF2-40B4-BE49-F238E27FC236}">
                <a16:creationId xmlns:a16="http://schemas.microsoft.com/office/drawing/2014/main" id="{0ED793C9-1D54-4BEC-B122-044E11232C70}"/>
              </a:ext>
            </a:extLst>
          </p:cNvPr>
          <p:cNvSpPr/>
          <p:nvPr/>
        </p:nvSpPr>
        <p:spPr>
          <a:xfrm flipH="1">
            <a:off x="422200" y="688800"/>
            <a:ext cx="3414700" cy="3797850"/>
          </a:xfrm>
          <a:custGeom>
            <a:avLst/>
            <a:gdLst/>
            <a:ahLst/>
            <a:cxnLst/>
            <a:rect l="l" t="t" r="r" b="b"/>
            <a:pathLst>
              <a:path w="136588" h="151914" extrusionOk="0">
                <a:moveTo>
                  <a:pt x="8763" y="0"/>
                </a:moveTo>
                <a:lnTo>
                  <a:pt x="0" y="151914"/>
                </a:lnTo>
                <a:lnTo>
                  <a:pt x="136588" y="149628"/>
                </a:lnTo>
                <a:lnTo>
                  <a:pt x="131254" y="3599"/>
                </a:lnTo>
                <a:close/>
              </a:path>
            </a:pathLst>
          </a:custGeom>
          <a:solidFill>
            <a:srgbClr val="C9F5FF"/>
          </a:solidFill>
          <a:ln>
            <a:noFill/>
          </a:ln>
        </p:spPr>
      </p:sp>
      <p:sp>
        <p:nvSpPr>
          <p:cNvPr id="169" name="Google Shape;615;p35">
            <a:extLst>
              <a:ext uri="{FF2B5EF4-FFF2-40B4-BE49-F238E27FC236}">
                <a16:creationId xmlns:a16="http://schemas.microsoft.com/office/drawing/2014/main" id="{EBD83B4C-E548-42B5-B34B-EBA4ABC5FCEB}"/>
              </a:ext>
            </a:extLst>
          </p:cNvPr>
          <p:cNvSpPr/>
          <p:nvPr/>
        </p:nvSpPr>
        <p:spPr>
          <a:xfrm>
            <a:off x="1264400" y="4863725"/>
            <a:ext cx="2399256" cy="125424"/>
          </a:xfrm>
          <a:custGeom>
            <a:avLst/>
            <a:gdLst/>
            <a:ahLst/>
            <a:cxnLst/>
            <a:rect l="l" t="t" r="r" b="b"/>
            <a:pathLst>
              <a:path w="43518" h="2347" extrusionOk="0">
                <a:moveTo>
                  <a:pt x="21753" y="1"/>
                </a:moveTo>
                <a:cubicBezTo>
                  <a:pt x="9728" y="1"/>
                  <a:pt x="1" y="537"/>
                  <a:pt x="1" y="1180"/>
                </a:cubicBezTo>
                <a:cubicBezTo>
                  <a:pt x="1" y="1834"/>
                  <a:pt x="9740" y="2346"/>
                  <a:pt x="21753" y="2346"/>
                </a:cubicBezTo>
                <a:cubicBezTo>
                  <a:pt x="33779" y="2346"/>
                  <a:pt x="43518" y="1811"/>
                  <a:pt x="43518" y="1180"/>
                </a:cubicBezTo>
                <a:cubicBezTo>
                  <a:pt x="43518" y="537"/>
                  <a:pt x="33779" y="13"/>
                  <a:pt x="21753" y="1"/>
                </a:cubicBezTo>
                <a:close/>
              </a:path>
            </a:pathLst>
          </a:custGeom>
          <a:solidFill>
            <a:srgbClr val="4D4D4D">
              <a:alpha val="134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0" name="Google Shape;619;p35">
            <a:extLst>
              <a:ext uri="{FF2B5EF4-FFF2-40B4-BE49-F238E27FC236}">
                <a16:creationId xmlns:a16="http://schemas.microsoft.com/office/drawing/2014/main" id="{6080BEE0-B2A7-4A7C-AF10-D2A352D92AEE}"/>
              </a:ext>
            </a:extLst>
          </p:cNvPr>
          <p:cNvGrpSpPr/>
          <p:nvPr/>
        </p:nvGrpSpPr>
        <p:grpSpPr>
          <a:xfrm>
            <a:off x="985770" y="1079659"/>
            <a:ext cx="2956515" cy="3857442"/>
            <a:chOff x="985770" y="1079659"/>
            <a:chExt cx="2956515" cy="3857442"/>
          </a:xfrm>
        </p:grpSpPr>
        <p:sp>
          <p:nvSpPr>
            <p:cNvPr id="171" name="Google Shape;620;p35">
              <a:extLst>
                <a:ext uri="{FF2B5EF4-FFF2-40B4-BE49-F238E27FC236}">
                  <a16:creationId xmlns:a16="http://schemas.microsoft.com/office/drawing/2014/main" id="{16A5A269-794D-46D7-9E07-CF7B98213278}"/>
                </a:ext>
              </a:extLst>
            </p:cNvPr>
            <p:cNvSpPr/>
            <p:nvPr/>
          </p:nvSpPr>
          <p:spPr>
            <a:xfrm rot="-643830">
              <a:off x="3096007" y="1145439"/>
              <a:ext cx="780160" cy="783526"/>
            </a:xfrm>
            <a:custGeom>
              <a:avLst/>
              <a:gdLst/>
              <a:ahLst/>
              <a:cxnLst/>
              <a:rect l="l" t="t" r="r" b="b"/>
              <a:pathLst>
                <a:path w="16658" h="16729" extrusionOk="0">
                  <a:moveTo>
                    <a:pt x="10836" y="1"/>
                  </a:moveTo>
                  <a:lnTo>
                    <a:pt x="1" y="5799"/>
                  </a:lnTo>
                  <a:lnTo>
                    <a:pt x="7728" y="16729"/>
                  </a:lnTo>
                  <a:lnTo>
                    <a:pt x="16658" y="12169"/>
                  </a:lnTo>
                  <a:lnTo>
                    <a:pt x="10836" y="1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Google Shape;621;p35">
              <a:extLst>
                <a:ext uri="{FF2B5EF4-FFF2-40B4-BE49-F238E27FC236}">
                  <a16:creationId xmlns:a16="http://schemas.microsoft.com/office/drawing/2014/main" id="{38069CFF-F6D4-4045-96A8-5D59356ACFB5}"/>
                </a:ext>
              </a:extLst>
            </p:cNvPr>
            <p:cNvSpPr/>
            <p:nvPr/>
          </p:nvSpPr>
          <p:spPr>
            <a:xfrm rot="-643830">
              <a:off x="3114996" y="1145697"/>
              <a:ext cx="737213" cy="759546"/>
            </a:xfrm>
            <a:custGeom>
              <a:avLst/>
              <a:gdLst/>
              <a:ahLst/>
              <a:cxnLst/>
              <a:rect l="l" t="t" r="r" b="b"/>
              <a:pathLst>
                <a:path w="15741" h="16217" extrusionOk="0">
                  <a:moveTo>
                    <a:pt x="11478" y="1"/>
                  </a:moveTo>
                  <a:lnTo>
                    <a:pt x="0" y="4406"/>
                  </a:lnTo>
                  <a:lnTo>
                    <a:pt x="6322" y="16217"/>
                  </a:lnTo>
                  <a:lnTo>
                    <a:pt x="15740" y="12788"/>
                  </a:lnTo>
                  <a:lnTo>
                    <a:pt x="114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Google Shape;622;p35">
              <a:extLst>
                <a:ext uri="{FF2B5EF4-FFF2-40B4-BE49-F238E27FC236}">
                  <a16:creationId xmlns:a16="http://schemas.microsoft.com/office/drawing/2014/main" id="{2408FE9F-4D50-4CFD-A9CB-7019985A9E30}"/>
                </a:ext>
              </a:extLst>
            </p:cNvPr>
            <p:cNvSpPr/>
            <p:nvPr/>
          </p:nvSpPr>
          <p:spPr>
            <a:xfrm rot="-643830">
              <a:off x="2634794" y="1833231"/>
              <a:ext cx="859918" cy="601192"/>
            </a:xfrm>
            <a:custGeom>
              <a:avLst/>
              <a:gdLst/>
              <a:ahLst/>
              <a:cxnLst/>
              <a:rect l="l" t="t" r="r" b="b"/>
              <a:pathLst>
                <a:path w="18361" h="12836" extrusionOk="0">
                  <a:moveTo>
                    <a:pt x="16134" y="0"/>
                  </a:moveTo>
                  <a:cubicBezTo>
                    <a:pt x="16134" y="0"/>
                    <a:pt x="8933" y="6068"/>
                    <a:pt x="7968" y="6068"/>
                  </a:cubicBezTo>
                  <a:cubicBezTo>
                    <a:pt x="7949" y="6068"/>
                    <a:pt x="7933" y="6065"/>
                    <a:pt x="7918" y="6060"/>
                  </a:cubicBezTo>
                  <a:cubicBezTo>
                    <a:pt x="7180" y="5786"/>
                    <a:pt x="4120" y="2357"/>
                    <a:pt x="3335" y="1786"/>
                  </a:cubicBezTo>
                  <a:cubicBezTo>
                    <a:pt x="2537" y="1203"/>
                    <a:pt x="1310" y="810"/>
                    <a:pt x="1310" y="810"/>
                  </a:cubicBezTo>
                  <a:lnTo>
                    <a:pt x="1" y="8311"/>
                  </a:lnTo>
                  <a:cubicBezTo>
                    <a:pt x="1" y="8311"/>
                    <a:pt x="6324" y="12835"/>
                    <a:pt x="7889" y="12835"/>
                  </a:cubicBezTo>
                  <a:cubicBezTo>
                    <a:pt x="7899" y="12835"/>
                    <a:pt x="7909" y="12835"/>
                    <a:pt x="7918" y="12835"/>
                  </a:cubicBezTo>
                  <a:cubicBezTo>
                    <a:pt x="9419" y="12775"/>
                    <a:pt x="18360" y="2869"/>
                    <a:pt x="18360" y="2869"/>
                  </a:cubicBezTo>
                  <a:lnTo>
                    <a:pt x="16134" y="0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Google Shape;623;p35">
              <a:extLst>
                <a:ext uri="{FF2B5EF4-FFF2-40B4-BE49-F238E27FC236}">
                  <a16:creationId xmlns:a16="http://schemas.microsoft.com/office/drawing/2014/main" id="{E6707D2B-4171-4352-8310-F74420AB2874}"/>
                </a:ext>
              </a:extLst>
            </p:cNvPr>
            <p:cNvSpPr/>
            <p:nvPr/>
          </p:nvSpPr>
          <p:spPr>
            <a:xfrm>
              <a:off x="1641016" y="4782593"/>
              <a:ext cx="448351" cy="154509"/>
            </a:xfrm>
            <a:custGeom>
              <a:avLst/>
              <a:gdLst/>
              <a:ahLst/>
              <a:cxnLst/>
              <a:rect l="l" t="t" r="r" b="b"/>
              <a:pathLst>
                <a:path w="9573" h="3299" extrusionOk="0">
                  <a:moveTo>
                    <a:pt x="4263" y="0"/>
                  </a:moveTo>
                  <a:cubicBezTo>
                    <a:pt x="4263" y="0"/>
                    <a:pt x="1858" y="2143"/>
                    <a:pt x="0" y="2762"/>
                  </a:cubicBezTo>
                  <a:lnTo>
                    <a:pt x="238" y="3298"/>
                  </a:lnTo>
                  <a:lnTo>
                    <a:pt x="9573" y="3298"/>
                  </a:lnTo>
                  <a:cubicBezTo>
                    <a:pt x="9573" y="3298"/>
                    <a:pt x="9406" y="2024"/>
                    <a:pt x="9049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Google Shape;624;p35">
              <a:extLst>
                <a:ext uri="{FF2B5EF4-FFF2-40B4-BE49-F238E27FC236}">
                  <a16:creationId xmlns:a16="http://schemas.microsoft.com/office/drawing/2014/main" id="{D88812BB-CE4A-4743-9B5F-DDDD7833073B}"/>
                </a:ext>
              </a:extLst>
            </p:cNvPr>
            <p:cNvSpPr/>
            <p:nvPr/>
          </p:nvSpPr>
          <p:spPr>
            <a:xfrm>
              <a:off x="1680031" y="2893249"/>
              <a:ext cx="1132049" cy="1899909"/>
            </a:xfrm>
            <a:custGeom>
              <a:avLst/>
              <a:gdLst/>
              <a:ahLst/>
              <a:cxnLst/>
              <a:rect l="l" t="t" r="r" b="b"/>
              <a:pathLst>
                <a:path w="24171" h="40566" extrusionOk="0">
                  <a:moveTo>
                    <a:pt x="834" y="1"/>
                  </a:moveTo>
                  <a:lnTo>
                    <a:pt x="834" y="1"/>
                  </a:lnTo>
                  <a:cubicBezTo>
                    <a:pt x="1" y="15277"/>
                    <a:pt x="2930" y="40565"/>
                    <a:pt x="2930" y="40565"/>
                  </a:cubicBezTo>
                  <a:lnTo>
                    <a:pt x="8514" y="40565"/>
                  </a:lnTo>
                  <a:cubicBezTo>
                    <a:pt x="8514" y="40565"/>
                    <a:pt x="8028" y="6275"/>
                    <a:pt x="10211" y="6275"/>
                  </a:cubicBezTo>
                  <a:cubicBezTo>
                    <a:pt x="10217" y="6275"/>
                    <a:pt x="10223" y="6275"/>
                    <a:pt x="10228" y="6276"/>
                  </a:cubicBezTo>
                  <a:cubicBezTo>
                    <a:pt x="12419" y="6454"/>
                    <a:pt x="17134" y="38791"/>
                    <a:pt x="17134" y="38791"/>
                  </a:cubicBezTo>
                  <a:lnTo>
                    <a:pt x="22742" y="37863"/>
                  </a:lnTo>
                  <a:cubicBezTo>
                    <a:pt x="24170" y="20265"/>
                    <a:pt x="19456" y="513"/>
                    <a:pt x="19456" y="513"/>
                  </a:cubicBezTo>
                  <a:lnTo>
                    <a:pt x="834" y="1"/>
                  </a:ln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Google Shape;625;p35">
              <a:extLst>
                <a:ext uri="{FF2B5EF4-FFF2-40B4-BE49-F238E27FC236}">
                  <a16:creationId xmlns:a16="http://schemas.microsoft.com/office/drawing/2014/main" id="{77052DE9-7F2F-4640-A540-2AD66F227251}"/>
                </a:ext>
              </a:extLst>
            </p:cNvPr>
            <p:cNvSpPr/>
            <p:nvPr/>
          </p:nvSpPr>
          <p:spPr>
            <a:xfrm>
              <a:off x="2098840" y="2920039"/>
              <a:ext cx="105988" cy="185748"/>
            </a:xfrm>
            <a:custGeom>
              <a:avLst/>
              <a:gdLst/>
              <a:ahLst/>
              <a:cxnLst/>
              <a:rect l="l" t="t" r="r" b="b"/>
              <a:pathLst>
                <a:path w="2263" h="3966" extrusionOk="0">
                  <a:moveTo>
                    <a:pt x="1941" y="0"/>
                  </a:moveTo>
                  <a:lnTo>
                    <a:pt x="1429" y="3691"/>
                  </a:lnTo>
                  <a:lnTo>
                    <a:pt x="0" y="3965"/>
                  </a:lnTo>
                  <a:lnTo>
                    <a:pt x="1941" y="3965"/>
                  </a:lnTo>
                  <a:lnTo>
                    <a:pt x="2263" y="0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Google Shape;626;p35">
              <a:extLst>
                <a:ext uri="{FF2B5EF4-FFF2-40B4-BE49-F238E27FC236}">
                  <a16:creationId xmlns:a16="http://schemas.microsoft.com/office/drawing/2014/main" id="{28F65F21-70A1-4BE8-AD0C-13426653E414}"/>
                </a:ext>
              </a:extLst>
            </p:cNvPr>
            <p:cNvSpPr/>
            <p:nvPr/>
          </p:nvSpPr>
          <p:spPr>
            <a:xfrm>
              <a:off x="2516526" y="3023220"/>
              <a:ext cx="61354" cy="72641"/>
            </a:xfrm>
            <a:custGeom>
              <a:avLst/>
              <a:gdLst/>
              <a:ahLst/>
              <a:cxnLst/>
              <a:rect l="l" t="t" r="r" b="b"/>
              <a:pathLst>
                <a:path w="1310" h="1551" extrusionOk="0">
                  <a:moveTo>
                    <a:pt x="0" y="0"/>
                  </a:moveTo>
                  <a:cubicBezTo>
                    <a:pt x="163" y="1219"/>
                    <a:pt x="451" y="1550"/>
                    <a:pt x="715" y="1550"/>
                  </a:cubicBezTo>
                  <a:cubicBezTo>
                    <a:pt x="1029" y="1550"/>
                    <a:pt x="1310" y="1084"/>
                    <a:pt x="1310" y="1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Google Shape;627;p35">
              <a:extLst>
                <a:ext uri="{FF2B5EF4-FFF2-40B4-BE49-F238E27FC236}">
                  <a16:creationId xmlns:a16="http://schemas.microsoft.com/office/drawing/2014/main" id="{52C5EF14-0AF3-45B8-B7A5-796D3AF384C2}"/>
                </a:ext>
              </a:extLst>
            </p:cNvPr>
            <p:cNvSpPr/>
            <p:nvPr/>
          </p:nvSpPr>
          <p:spPr>
            <a:xfrm>
              <a:off x="1733565" y="3023736"/>
              <a:ext cx="99478" cy="76950"/>
            </a:xfrm>
            <a:custGeom>
              <a:avLst/>
              <a:gdLst/>
              <a:ahLst/>
              <a:cxnLst/>
              <a:rect l="l" t="t" r="r" b="b"/>
              <a:pathLst>
                <a:path w="2124" h="1643" extrusionOk="0">
                  <a:moveTo>
                    <a:pt x="1953" y="1"/>
                  </a:moveTo>
                  <a:lnTo>
                    <a:pt x="1" y="1132"/>
                  </a:lnTo>
                  <a:cubicBezTo>
                    <a:pt x="510" y="1500"/>
                    <a:pt x="888" y="1643"/>
                    <a:pt x="1169" y="1643"/>
                  </a:cubicBezTo>
                  <a:cubicBezTo>
                    <a:pt x="2124" y="1643"/>
                    <a:pt x="1953" y="1"/>
                    <a:pt x="1953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Google Shape;628;p35">
              <a:extLst>
                <a:ext uri="{FF2B5EF4-FFF2-40B4-BE49-F238E27FC236}">
                  <a16:creationId xmlns:a16="http://schemas.microsoft.com/office/drawing/2014/main" id="{433A2AB9-03F1-479D-AB7C-6653CCC01354}"/>
                </a:ext>
              </a:extLst>
            </p:cNvPr>
            <p:cNvSpPr/>
            <p:nvPr/>
          </p:nvSpPr>
          <p:spPr>
            <a:xfrm>
              <a:off x="2297332" y="1781862"/>
              <a:ext cx="47" cy="7306"/>
            </a:xfrm>
            <a:custGeom>
              <a:avLst/>
              <a:gdLst/>
              <a:ahLst/>
              <a:cxnLst/>
              <a:rect l="l" t="t" r="r" b="b"/>
              <a:pathLst>
                <a:path w="1" h="156" extrusionOk="0">
                  <a:moveTo>
                    <a:pt x="1" y="156"/>
                  </a:moveTo>
                  <a:lnTo>
                    <a:pt x="1" y="15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Google Shape;629;p35">
              <a:extLst>
                <a:ext uri="{FF2B5EF4-FFF2-40B4-BE49-F238E27FC236}">
                  <a16:creationId xmlns:a16="http://schemas.microsoft.com/office/drawing/2014/main" id="{9554A579-95D3-4640-A642-5935FFD38F09}"/>
                </a:ext>
              </a:extLst>
            </p:cNvPr>
            <p:cNvSpPr/>
            <p:nvPr/>
          </p:nvSpPr>
          <p:spPr>
            <a:xfrm>
              <a:off x="2026338" y="1781862"/>
              <a:ext cx="1171" cy="7306"/>
            </a:xfrm>
            <a:custGeom>
              <a:avLst/>
              <a:gdLst/>
              <a:ahLst/>
              <a:cxnLst/>
              <a:rect l="l" t="t" r="r" b="b"/>
              <a:pathLst>
                <a:path w="25" h="156" extrusionOk="0">
                  <a:moveTo>
                    <a:pt x="24" y="1"/>
                  </a:moveTo>
                  <a:lnTo>
                    <a:pt x="1" y="156"/>
                  </a:lnTo>
                  <a:lnTo>
                    <a:pt x="24" y="15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Google Shape;630;p35">
              <a:extLst>
                <a:ext uri="{FF2B5EF4-FFF2-40B4-BE49-F238E27FC236}">
                  <a16:creationId xmlns:a16="http://schemas.microsoft.com/office/drawing/2014/main" id="{7B7AD57D-B6B8-4886-A342-1E792277609E}"/>
                </a:ext>
              </a:extLst>
            </p:cNvPr>
            <p:cNvSpPr/>
            <p:nvPr/>
          </p:nvSpPr>
          <p:spPr>
            <a:xfrm>
              <a:off x="2586218" y="2684170"/>
              <a:ext cx="39622" cy="9601"/>
            </a:xfrm>
            <a:custGeom>
              <a:avLst/>
              <a:gdLst/>
              <a:ahLst/>
              <a:cxnLst/>
              <a:rect l="l" t="t" r="r" b="b"/>
              <a:pathLst>
                <a:path w="846" h="205" extrusionOk="0">
                  <a:moveTo>
                    <a:pt x="834" y="0"/>
                  </a:moveTo>
                  <a:cubicBezTo>
                    <a:pt x="572" y="143"/>
                    <a:pt x="286" y="179"/>
                    <a:pt x="0" y="203"/>
                  </a:cubicBezTo>
                  <a:cubicBezTo>
                    <a:pt x="29" y="204"/>
                    <a:pt x="58" y="204"/>
                    <a:pt x="86" y="204"/>
                  </a:cubicBezTo>
                  <a:cubicBezTo>
                    <a:pt x="345" y="204"/>
                    <a:pt x="610" y="156"/>
                    <a:pt x="846" y="60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Google Shape;631;p35">
              <a:extLst>
                <a:ext uri="{FF2B5EF4-FFF2-40B4-BE49-F238E27FC236}">
                  <a16:creationId xmlns:a16="http://schemas.microsoft.com/office/drawing/2014/main" id="{D2D4386F-624C-43B0-B1BE-BF06AE529ABA}"/>
                </a:ext>
              </a:extLst>
            </p:cNvPr>
            <p:cNvSpPr/>
            <p:nvPr/>
          </p:nvSpPr>
          <p:spPr>
            <a:xfrm>
              <a:off x="1923158" y="1805842"/>
              <a:ext cx="7306" cy="72547"/>
            </a:xfrm>
            <a:custGeom>
              <a:avLst/>
              <a:gdLst/>
              <a:ahLst/>
              <a:cxnLst/>
              <a:rect l="l" t="t" r="r" b="b"/>
              <a:pathLst>
                <a:path w="156" h="1549" extrusionOk="0">
                  <a:moveTo>
                    <a:pt x="156" y="1"/>
                  </a:moveTo>
                  <a:lnTo>
                    <a:pt x="120" y="37"/>
                  </a:lnTo>
                  <a:cubicBezTo>
                    <a:pt x="60" y="482"/>
                    <a:pt x="18" y="904"/>
                    <a:pt x="5" y="1307"/>
                  </a:cubicBezTo>
                  <a:lnTo>
                    <a:pt x="5" y="1307"/>
                  </a:lnTo>
                  <a:cubicBezTo>
                    <a:pt x="18" y="895"/>
                    <a:pt x="66" y="468"/>
                    <a:pt x="156" y="1"/>
                  </a:cubicBezTo>
                  <a:close/>
                  <a:moveTo>
                    <a:pt x="5" y="1307"/>
                  </a:moveTo>
                  <a:cubicBezTo>
                    <a:pt x="2" y="1388"/>
                    <a:pt x="1" y="1468"/>
                    <a:pt x="1" y="1549"/>
                  </a:cubicBezTo>
                  <a:cubicBezTo>
                    <a:pt x="1" y="1469"/>
                    <a:pt x="2" y="1388"/>
                    <a:pt x="5" y="1307"/>
                  </a:cubicBez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Google Shape;632;p35">
              <a:extLst>
                <a:ext uri="{FF2B5EF4-FFF2-40B4-BE49-F238E27FC236}">
                  <a16:creationId xmlns:a16="http://schemas.microsoft.com/office/drawing/2014/main" id="{5102ABF0-55F8-4190-B298-C27AF49D8202}"/>
                </a:ext>
              </a:extLst>
            </p:cNvPr>
            <p:cNvSpPr/>
            <p:nvPr/>
          </p:nvSpPr>
          <p:spPr>
            <a:xfrm>
              <a:off x="2495871" y="4672152"/>
              <a:ext cx="441139" cy="187996"/>
            </a:xfrm>
            <a:custGeom>
              <a:avLst/>
              <a:gdLst/>
              <a:ahLst/>
              <a:cxnLst/>
              <a:rect l="l" t="t" r="r" b="b"/>
              <a:pathLst>
                <a:path w="9419" h="4014" extrusionOk="0">
                  <a:moveTo>
                    <a:pt x="4835" y="1"/>
                  </a:moveTo>
                  <a:lnTo>
                    <a:pt x="72" y="656"/>
                  </a:lnTo>
                  <a:cubicBezTo>
                    <a:pt x="1" y="2715"/>
                    <a:pt x="12" y="4013"/>
                    <a:pt x="12" y="4013"/>
                  </a:cubicBezTo>
                  <a:lnTo>
                    <a:pt x="9252" y="2727"/>
                  </a:lnTo>
                  <a:lnTo>
                    <a:pt x="9418" y="2168"/>
                  </a:lnTo>
                  <a:cubicBezTo>
                    <a:pt x="7502" y="1787"/>
                    <a:pt x="4835" y="1"/>
                    <a:pt x="4835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Google Shape;633;p35">
              <a:extLst>
                <a:ext uri="{FF2B5EF4-FFF2-40B4-BE49-F238E27FC236}">
                  <a16:creationId xmlns:a16="http://schemas.microsoft.com/office/drawing/2014/main" id="{0871B71B-892B-46FD-8578-4520EA92251C}"/>
                </a:ext>
              </a:extLst>
            </p:cNvPr>
            <p:cNvSpPr/>
            <p:nvPr/>
          </p:nvSpPr>
          <p:spPr>
            <a:xfrm>
              <a:off x="2496433" y="4786480"/>
              <a:ext cx="437767" cy="73671"/>
            </a:xfrm>
            <a:custGeom>
              <a:avLst/>
              <a:gdLst/>
              <a:ahLst/>
              <a:cxnLst/>
              <a:rect l="l" t="t" r="r" b="b"/>
              <a:pathLst>
                <a:path w="9347" h="1573" extrusionOk="0">
                  <a:moveTo>
                    <a:pt x="9347" y="1"/>
                  </a:moveTo>
                  <a:lnTo>
                    <a:pt x="0" y="1358"/>
                  </a:lnTo>
                  <a:lnTo>
                    <a:pt x="12" y="1572"/>
                  </a:lnTo>
                  <a:lnTo>
                    <a:pt x="9252" y="286"/>
                  </a:lnTo>
                  <a:lnTo>
                    <a:pt x="9347" y="1"/>
                  </a:lnTo>
                  <a:close/>
                </a:path>
              </a:pathLst>
            </a:custGeom>
            <a:solidFill>
              <a:srgbClr val="2826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Google Shape;634;p35">
              <a:extLst>
                <a:ext uri="{FF2B5EF4-FFF2-40B4-BE49-F238E27FC236}">
                  <a16:creationId xmlns:a16="http://schemas.microsoft.com/office/drawing/2014/main" id="{6F088703-A9EC-4F98-877B-38E5452AE567}"/>
                </a:ext>
              </a:extLst>
            </p:cNvPr>
            <p:cNvSpPr/>
            <p:nvPr/>
          </p:nvSpPr>
          <p:spPr>
            <a:xfrm rot="-643830">
              <a:off x="3338968" y="1722609"/>
              <a:ext cx="161156" cy="160977"/>
            </a:xfrm>
            <a:custGeom>
              <a:avLst/>
              <a:gdLst/>
              <a:ahLst/>
              <a:cxnLst/>
              <a:rect l="l" t="t" r="r" b="b"/>
              <a:pathLst>
                <a:path w="3441" h="3437" extrusionOk="0">
                  <a:moveTo>
                    <a:pt x="2722" y="1"/>
                  </a:moveTo>
                  <a:cubicBezTo>
                    <a:pt x="1941" y="1"/>
                    <a:pt x="0" y="948"/>
                    <a:pt x="0" y="948"/>
                  </a:cubicBezTo>
                  <a:lnTo>
                    <a:pt x="1953" y="3436"/>
                  </a:lnTo>
                  <a:cubicBezTo>
                    <a:pt x="2572" y="2032"/>
                    <a:pt x="1131" y="1520"/>
                    <a:pt x="1131" y="1520"/>
                  </a:cubicBezTo>
                  <a:cubicBezTo>
                    <a:pt x="1131" y="1520"/>
                    <a:pt x="3441" y="388"/>
                    <a:pt x="2965" y="55"/>
                  </a:cubicBezTo>
                  <a:cubicBezTo>
                    <a:pt x="2909" y="18"/>
                    <a:pt x="2826" y="1"/>
                    <a:pt x="272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Google Shape;635;p35">
              <a:extLst>
                <a:ext uri="{FF2B5EF4-FFF2-40B4-BE49-F238E27FC236}">
                  <a16:creationId xmlns:a16="http://schemas.microsoft.com/office/drawing/2014/main" id="{7DA36DC6-6A4B-46AA-BFCA-01FC05B0F3CA}"/>
                </a:ext>
              </a:extLst>
            </p:cNvPr>
            <p:cNvSpPr/>
            <p:nvPr/>
          </p:nvSpPr>
          <p:spPr>
            <a:xfrm rot="-643830">
              <a:off x="3330252" y="1746331"/>
              <a:ext cx="33486" cy="33535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69" y="1"/>
                  </a:moveTo>
                  <a:lnTo>
                    <a:pt x="0" y="715"/>
                  </a:lnTo>
                  <a:lnTo>
                    <a:pt x="714" y="525"/>
                  </a:lnTo>
                  <a:lnTo>
                    <a:pt x="369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Google Shape;636;p35">
              <a:extLst>
                <a:ext uri="{FF2B5EF4-FFF2-40B4-BE49-F238E27FC236}">
                  <a16:creationId xmlns:a16="http://schemas.microsoft.com/office/drawing/2014/main" id="{26F1CE18-A4E4-47D8-BF6F-679F1DEA7F3F}"/>
                </a:ext>
              </a:extLst>
            </p:cNvPr>
            <p:cNvSpPr/>
            <p:nvPr/>
          </p:nvSpPr>
          <p:spPr>
            <a:xfrm flipH="1">
              <a:off x="1464750" y="2764143"/>
              <a:ext cx="69175" cy="78355"/>
            </a:xfrm>
            <a:custGeom>
              <a:avLst/>
              <a:gdLst/>
              <a:ahLst/>
              <a:cxnLst/>
              <a:rect l="l" t="t" r="r" b="b"/>
              <a:pathLst>
                <a:path w="1477" h="1673" extrusionOk="0">
                  <a:moveTo>
                    <a:pt x="774" y="1"/>
                  </a:moveTo>
                  <a:lnTo>
                    <a:pt x="0" y="787"/>
                  </a:lnTo>
                  <a:cubicBezTo>
                    <a:pt x="0" y="787"/>
                    <a:pt x="699" y="1672"/>
                    <a:pt x="1067" y="1672"/>
                  </a:cubicBezTo>
                  <a:cubicBezTo>
                    <a:pt x="1104" y="1672"/>
                    <a:pt x="1138" y="1663"/>
                    <a:pt x="1167" y="1644"/>
                  </a:cubicBezTo>
                  <a:cubicBezTo>
                    <a:pt x="1477" y="1418"/>
                    <a:pt x="774" y="1"/>
                    <a:pt x="774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Google Shape;637;p35">
              <a:extLst>
                <a:ext uri="{FF2B5EF4-FFF2-40B4-BE49-F238E27FC236}">
                  <a16:creationId xmlns:a16="http://schemas.microsoft.com/office/drawing/2014/main" id="{0CBBA5B3-0190-425A-BA0A-1AFF049F4954}"/>
                </a:ext>
              </a:extLst>
            </p:cNvPr>
            <p:cNvSpPr/>
            <p:nvPr/>
          </p:nvSpPr>
          <p:spPr>
            <a:xfrm flipH="1">
              <a:off x="1484845" y="2633656"/>
              <a:ext cx="158958" cy="261433"/>
            </a:xfrm>
            <a:custGeom>
              <a:avLst/>
              <a:gdLst/>
              <a:ahLst/>
              <a:cxnLst/>
              <a:rect l="l" t="t" r="r" b="b"/>
              <a:pathLst>
                <a:path w="3394" h="5582" extrusionOk="0">
                  <a:moveTo>
                    <a:pt x="2275" y="1"/>
                  </a:moveTo>
                  <a:cubicBezTo>
                    <a:pt x="2275" y="1"/>
                    <a:pt x="1013" y="691"/>
                    <a:pt x="501" y="2168"/>
                  </a:cubicBezTo>
                  <a:cubicBezTo>
                    <a:pt x="1" y="3632"/>
                    <a:pt x="620" y="5240"/>
                    <a:pt x="1108" y="5501"/>
                  </a:cubicBezTo>
                  <a:cubicBezTo>
                    <a:pt x="1214" y="5557"/>
                    <a:pt x="1376" y="5581"/>
                    <a:pt x="1568" y="5581"/>
                  </a:cubicBezTo>
                  <a:cubicBezTo>
                    <a:pt x="2283" y="5581"/>
                    <a:pt x="3394" y="5239"/>
                    <a:pt x="3394" y="4882"/>
                  </a:cubicBezTo>
                  <a:cubicBezTo>
                    <a:pt x="3394" y="4442"/>
                    <a:pt x="1965" y="4168"/>
                    <a:pt x="1965" y="4168"/>
                  </a:cubicBezTo>
                  <a:cubicBezTo>
                    <a:pt x="1965" y="4168"/>
                    <a:pt x="3096" y="3858"/>
                    <a:pt x="3156" y="3096"/>
                  </a:cubicBezTo>
                  <a:cubicBezTo>
                    <a:pt x="3192" y="2346"/>
                    <a:pt x="2275" y="1"/>
                    <a:pt x="227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Google Shape;638;p35">
              <a:extLst>
                <a:ext uri="{FF2B5EF4-FFF2-40B4-BE49-F238E27FC236}">
                  <a16:creationId xmlns:a16="http://schemas.microsoft.com/office/drawing/2014/main" id="{92AB272C-4B7A-4E67-A942-BBB8ED514DD8}"/>
                </a:ext>
              </a:extLst>
            </p:cNvPr>
            <p:cNvSpPr/>
            <p:nvPr/>
          </p:nvSpPr>
          <p:spPr>
            <a:xfrm flipH="1">
              <a:off x="985770" y="1958366"/>
              <a:ext cx="606185" cy="842608"/>
            </a:xfrm>
            <a:custGeom>
              <a:avLst/>
              <a:gdLst/>
              <a:ahLst/>
              <a:cxnLst/>
              <a:rect l="l" t="t" r="r" b="b"/>
              <a:pathLst>
                <a:path w="12943" h="17991" extrusionOk="0">
                  <a:moveTo>
                    <a:pt x="953" y="0"/>
                  </a:moveTo>
                  <a:lnTo>
                    <a:pt x="1" y="6715"/>
                  </a:lnTo>
                  <a:cubicBezTo>
                    <a:pt x="1" y="6715"/>
                    <a:pt x="5764" y="8108"/>
                    <a:pt x="5121" y="9418"/>
                  </a:cubicBezTo>
                  <a:cubicBezTo>
                    <a:pt x="4478" y="10728"/>
                    <a:pt x="739" y="14407"/>
                    <a:pt x="739" y="14407"/>
                  </a:cubicBezTo>
                  <a:lnTo>
                    <a:pt x="1942" y="17991"/>
                  </a:lnTo>
                  <a:cubicBezTo>
                    <a:pt x="1942" y="17991"/>
                    <a:pt x="12943" y="13157"/>
                    <a:pt x="10276" y="7597"/>
                  </a:cubicBezTo>
                  <a:cubicBezTo>
                    <a:pt x="7609" y="2024"/>
                    <a:pt x="953" y="0"/>
                    <a:pt x="953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Google Shape;639;p35">
              <a:extLst>
                <a:ext uri="{FF2B5EF4-FFF2-40B4-BE49-F238E27FC236}">
                  <a16:creationId xmlns:a16="http://schemas.microsoft.com/office/drawing/2014/main" id="{A9DB06C5-3087-405E-AAB6-7CE50A4EFB07}"/>
                </a:ext>
              </a:extLst>
            </p:cNvPr>
            <p:cNvSpPr/>
            <p:nvPr/>
          </p:nvSpPr>
          <p:spPr>
            <a:xfrm flipH="1">
              <a:off x="1581306" y="1890874"/>
              <a:ext cx="1115329" cy="1067557"/>
            </a:xfrm>
            <a:custGeom>
              <a:avLst/>
              <a:gdLst/>
              <a:ahLst/>
              <a:cxnLst/>
              <a:rect l="l" t="t" r="r" b="b"/>
              <a:pathLst>
                <a:path w="23814" h="22794" extrusionOk="0">
                  <a:moveTo>
                    <a:pt x="11955" y="1"/>
                  </a:moveTo>
                  <a:lnTo>
                    <a:pt x="11955" y="13"/>
                  </a:lnTo>
                  <a:cubicBezTo>
                    <a:pt x="10847" y="120"/>
                    <a:pt x="4084" y="525"/>
                    <a:pt x="1" y="1429"/>
                  </a:cubicBezTo>
                  <a:cubicBezTo>
                    <a:pt x="1" y="1429"/>
                    <a:pt x="239" y="8657"/>
                    <a:pt x="1120" y="11847"/>
                  </a:cubicBezTo>
                  <a:cubicBezTo>
                    <a:pt x="1120" y="11847"/>
                    <a:pt x="572" y="18955"/>
                    <a:pt x="655" y="21896"/>
                  </a:cubicBezTo>
                  <a:cubicBezTo>
                    <a:pt x="655" y="21896"/>
                    <a:pt x="2489" y="22694"/>
                    <a:pt x="11740" y="22789"/>
                  </a:cubicBezTo>
                  <a:lnTo>
                    <a:pt x="11859" y="22789"/>
                  </a:lnTo>
                  <a:cubicBezTo>
                    <a:pt x="12273" y="22792"/>
                    <a:pt x="12673" y="22794"/>
                    <a:pt x="13058" y="22794"/>
                  </a:cubicBezTo>
                  <a:cubicBezTo>
                    <a:pt x="21273" y="22794"/>
                    <a:pt x="22968" y="22099"/>
                    <a:pt x="22968" y="22099"/>
                  </a:cubicBezTo>
                  <a:cubicBezTo>
                    <a:pt x="23111" y="19182"/>
                    <a:pt x="22694" y="12050"/>
                    <a:pt x="22694" y="12050"/>
                  </a:cubicBezTo>
                  <a:cubicBezTo>
                    <a:pt x="23635" y="8883"/>
                    <a:pt x="23813" y="1656"/>
                    <a:pt x="23813" y="1656"/>
                  </a:cubicBezTo>
                  <a:cubicBezTo>
                    <a:pt x="19753" y="667"/>
                    <a:pt x="13169" y="144"/>
                    <a:pt x="12074" y="13"/>
                  </a:cubicBezTo>
                  <a:lnTo>
                    <a:pt x="12074" y="1"/>
                  </a:lnTo>
                  <a:close/>
                </a:path>
              </a:pathLst>
            </a:custGeom>
            <a:solidFill>
              <a:srgbClr val="F9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Google Shape;640;p35">
              <a:extLst>
                <a:ext uri="{FF2B5EF4-FFF2-40B4-BE49-F238E27FC236}">
                  <a16:creationId xmlns:a16="http://schemas.microsoft.com/office/drawing/2014/main" id="{36972A0A-C017-48E4-9095-4205A531AA34}"/>
                </a:ext>
              </a:extLst>
            </p:cNvPr>
            <p:cNvSpPr/>
            <p:nvPr/>
          </p:nvSpPr>
          <p:spPr>
            <a:xfrm flipH="1">
              <a:off x="1842826" y="1970075"/>
              <a:ext cx="582768" cy="216378"/>
            </a:xfrm>
            <a:custGeom>
              <a:avLst/>
              <a:gdLst/>
              <a:ahLst/>
              <a:cxnLst/>
              <a:rect l="l" t="t" r="r" b="b"/>
              <a:pathLst>
                <a:path w="12443" h="4620" extrusionOk="0">
                  <a:moveTo>
                    <a:pt x="12299" y="0"/>
                  </a:moveTo>
                  <a:cubicBezTo>
                    <a:pt x="12168" y="1953"/>
                    <a:pt x="9513" y="4227"/>
                    <a:pt x="9513" y="4227"/>
                  </a:cubicBezTo>
                  <a:lnTo>
                    <a:pt x="6096" y="2917"/>
                  </a:lnTo>
                  <a:lnTo>
                    <a:pt x="2822" y="4322"/>
                  </a:lnTo>
                  <a:cubicBezTo>
                    <a:pt x="2822" y="4322"/>
                    <a:pt x="286" y="2060"/>
                    <a:pt x="155" y="108"/>
                  </a:cubicBezTo>
                  <a:lnTo>
                    <a:pt x="155" y="108"/>
                  </a:lnTo>
                  <a:cubicBezTo>
                    <a:pt x="0" y="2120"/>
                    <a:pt x="2822" y="4620"/>
                    <a:pt x="2822" y="4620"/>
                  </a:cubicBezTo>
                  <a:lnTo>
                    <a:pt x="6096" y="3215"/>
                  </a:lnTo>
                  <a:lnTo>
                    <a:pt x="9513" y="4525"/>
                  </a:lnTo>
                  <a:cubicBezTo>
                    <a:pt x="9513" y="4525"/>
                    <a:pt x="12442" y="2013"/>
                    <a:pt x="12299" y="0"/>
                  </a:cubicBezTo>
                  <a:close/>
                </a:path>
              </a:pathLst>
            </a:custGeom>
            <a:solidFill>
              <a:srgbClr val="EA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Google Shape;641;p35">
              <a:extLst>
                <a:ext uri="{FF2B5EF4-FFF2-40B4-BE49-F238E27FC236}">
                  <a16:creationId xmlns:a16="http://schemas.microsoft.com/office/drawing/2014/main" id="{9E61E21F-BCF8-4135-B554-D30ED51030D1}"/>
                </a:ext>
              </a:extLst>
            </p:cNvPr>
            <p:cNvSpPr/>
            <p:nvPr/>
          </p:nvSpPr>
          <p:spPr>
            <a:xfrm flipH="1">
              <a:off x="1762551" y="2402237"/>
              <a:ext cx="674237" cy="45805"/>
            </a:xfrm>
            <a:custGeom>
              <a:avLst/>
              <a:gdLst/>
              <a:ahLst/>
              <a:cxnLst/>
              <a:rect l="l" t="t" r="r" b="b"/>
              <a:pathLst>
                <a:path w="14396" h="978" extrusionOk="0">
                  <a:moveTo>
                    <a:pt x="1" y="977"/>
                  </a:moveTo>
                  <a:cubicBezTo>
                    <a:pt x="1" y="977"/>
                    <a:pt x="6788" y="1"/>
                    <a:pt x="14396" y="560"/>
                  </a:cubicBezTo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Google Shape;642;p35">
              <a:extLst>
                <a:ext uri="{FF2B5EF4-FFF2-40B4-BE49-F238E27FC236}">
                  <a16:creationId xmlns:a16="http://schemas.microsoft.com/office/drawing/2014/main" id="{3B1A3E6A-FD97-4A63-B7E9-CA5CCDFA5818}"/>
                </a:ext>
              </a:extLst>
            </p:cNvPr>
            <p:cNvSpPr/>
            <p:nvPr/>
          </p:nvSpPr>
          <p:spPr>
            <a:xfrm flipH="1">
              <a:off x="1993958" y="2120093"/>
              <a:ext cx="284991" cy="102615"/>
            </a:xfrm>
            <a:custGeom>
              <a:avLst/>
              <a:gdLst/>
              <a:ahLst/>
              <a:cxnLst/>
              <a:rect l="l" t="t" r="r" b="b"/>
              <a:pathLst>
                <a:path w="6085" h="2191" extrusionOk="0">
                  <a:moveTo>
                    <a:pt x="0" y="1262"/>
                  </a:moveTo>
                  <a:lnTo>
                    <a:pt x="655" y="2060"/>
                  </a:lnTo>
                  <a:lnTo>
                    <a:pt x="2989" y="226"/>
                  </a:lnTo>
                  <a:lnTo>
                    <a:pt x="5287" y="2191"/>
                  </a:lnTo>
                  <a:lnTo>
                    <a:pt x="6085" y="120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Google Shape;643;p35">
              <a:extLst>
                <a:ext uri="{FF2B5EF4-FFF2-40B4-BE49-F238E27FC236}">
                  <a16:creationId xmlns:a16="http://schemas.microsoft.com/office/drawing/2014/main" id="{46957C36-3406-46DD-B298-D80982E3F85A}"/>
                </a:ext>
              </a:extLst>
            </p:cNvPr>
            <p:cNvSpPr/>
            <p:nvPr/>
          </p:nvSpPr>
          <p:spPr>
            <a:xfrm flipH="1">
              <a:off x="2130573" y="2175828"/>
              <a:ext cx="18453" cy="18453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298"/>
                    <a:pt x="96" y="394"/>
                    <a:pt x="203" y="394"/>
                  </a:cubicBezTo>
                  <a:cubicBezTo>
                    <a:pt x="310" y="394"/>
                    <a:pt x="393" y="298"/>
                    <a:pt x="393" y="191"/>
                  </a:cubicBezTo>
                  <a:cubicBezTo>
                    <a:pt x="393" y="96"/>
                    <a:pt x="322" y="1"/>
                    <a:pt x="203" y="1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Google Shape;644;p35">
              <a:extLst>
                <a:ext uri="{FF2B5EF4-FFF2-40B4-BE49-F238E27FC236}">
                  <a16:creationId xmlns:a16="http://schemas.microsoft.com/office/drawing/2014/main" id="{CB729421-9A6C-407B-94E7-591A52BF469A}"/>
                </a:ext>
              </a:extLst>
            </p:cNvPr>
            <p:cNvSpPr/>
            <p:nvPr/>
          </p:nvSpPr>
          <p:spPr>
            <a:xfrm flipH="1">
              <a:off x="2128886" y="2344815"/>
              <a:ext cx="18453" cy="17891"/>
            </a:xfrm>
            <a:custGeom>
              <a:avLst/>
              <a:gdLst/>
              <a:ahLst/>
              <a:cxnLst/>
              <a:rect l="l" t="t" r="r" b="b"/>
              <a:pathLst>
                <a:path w="394" h="382" extrusionOk="0">
                  <a:moveTo>
                    <a:pt x="191" y="0"/>
                  </a:moveTo>
                  <a:cubicBezTo>
                    <a:pt x="84" y="0"/>
                    <a:pt x="0" y="84"/>
                    <a:pt x="0" y="191"/>
                  </a:cubicBezTo>
                  <a:cubicBezTo>
                    <a:pt x="0" y="298"/>
                    <a:pt x="96" y="381"/>
                    <a:pt x="191" y="381"/>
                  </a:cubicBezTo>
                  <a:cubicBezTo>
                    <a:pt x="298" y="381"/>
                    <a:pt x="393" y="298"/>
                    <a:pt x="393" y="191"/>
                  </a:cubicBezTo>
                  <a:cubicBezTo>
                    <a:pt x="393" y="84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Google Shape;645;p35">
              <a:extLst>
                <a:ext uri="{FF2B5EF4-FFF2-40B4-BE49-F238E27FC236}">
                  <a16:creationId xmlns:a16="http://schemas.microsoft.com/office/drawing/2014/main" id="{C24D5A0F-3B71-4656-9538-B11564802E70}"/>
                </a:ext>
              </a:extLst>
            </p:cNvPr>
            <p:cNvSpPr/>
            <p:nvPr/>
          </p:nvSpPr>
          <p:spPr>
            <a:xfrm flipH="1">
              <a:off x="2128324" y="2513755"/>
              <a:ext cx="18453" cy="18453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1"/>
                  </a:moveTo>
                  <a:cubicBezTo>
                    <a:pt x="95" y="1"/>
                    <a:pt x="0" y="96"/>
                    <a:pt x="0" y="203"/>
                  </a:cubicBezTo>
                  <a:cubicBezTo>
                    <a:pt x="0" y="299"/>
                    <a:pt x="95" y="394"/>
                    <a:pt x="203" y="394"/>
                  </a:cubicBezTo>
                  <a:cubicBezTo>
                    <a:pt x="298" y="394"/>
                    <a:pt x="393" y="299"/>
                    <a:pt x="393" y="203"/>
                  </a:cubicBezTo>
                  <a:cubicBezTo>
                    <a:pt x="393" y="96"/>
                    <a:pt x="298" y="1"/>
                    <a:pt x="203" y="1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7" name="Google Shape;646;p35">
              <a:extLst>
                <a:ext uri="{FF2B5EF4-FFF2-40B4-BE49-F238E27FC236}">
                  <a16:creationId xmlns:a16="http://schemas.microsoft.com/office/drawing/2014/main" id="{5CBFBF7A-2343-4796-ADB2-F6847A6FB985}"/>
                </a:ext>
              </a:extLst>
            </p:cNvPr>
            <p:cNvSpPr/>
            <p:nvPr/>
          </p:nvSpPr>
          <p:spPr>
            <a:xfrm flipH="1">
              <a:off x="2127809" y="2682741"/>
              <a:ext cx="17844" cy="17891"/>
            </a:xfrm>
            <a:custGeom>
              <a:avLst/>
              <a:gdLst/>
              <a:ahLst/>
              <a:cxnLst/>
              <a:rect l="l" t="t" r="r" b="b"/>
              <a:pathLst>
                <a:path w="381" h="382" extrusionOk="0">
                  <a:moveTo>
                    <a:pt x="191" y="1"/>
                  </a:moveTo>
                  <a:cubicBezTo>
                    <a:pt x="83" y="1"/>
                    <a:pt x="0" y="84"/>
                    <a:pt x="0" y="191"/>
                  </a:cubicBezTo>
                  <a:cubicBezTo>
                    <a:pt x="0" y="298"/>
                    <a:pt x="83" y="382"/>
                    <a:pt x="191" y="382"/>
                  </a:cubicBezTo>
                  <a:cubicBezTo>
                    <a:pt x="298" y="382"/>
                    <a:pt x="381" y="298"/>
                    <a:pt x="381" y="191"/>
                  </a:cubicBezTo>
                  <a:cubicBezTo>
                    <a:pt x="381" y="84"/>
                    <a:pt x="298" y="1"/>
                    <a:pt x="191" y="1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8" name="Google Shape;647;p35">
              <a:extLst>
                <a:ext uri="{FF2B5EF4-FFF2-40B4-BE49-F238E27FC236}">
                  <a16:creationId xmlns:a16="http://schemas.microsoft.com/office/drawing/2014/main" id="{E6B2E041-B3A8-4646-9108-8FDF7E1A614E}"/>
                </a:ext>
              </a:extLst>
            </p:cNvPr>
            <p:cNvSpPr/>
            <p:nvPr/>
          </p:nvSpPr>
          <p:spPr>
            <a:xfrm flipH="1">
              <a:off x="2363686" y="1908157"/>
              <a:ext cx="362503" cy="1065122"/>
            </a:xfrm>
            <a:custGeom>
              <a:avLst/>
              <a:gdLst/>
              <a:ahLst/>
              <a:cxnLst/>
              <a:rect l="l" t="t" r="r" b="b"/>
              <a:pathLst>
                <a:path w="7740" h="22742" extrusionOk="0">
                  <a:moveTo>
                    <a:pt x="7359" y="1"/>
                  </a:moveTo>
                  <a:cubicBezTo>
                    <a:pt x="4370" y="60"/>
                    <a:pt x="167" y="1072"/>
                    <a:pt x="167" y="1072"/>
                  </a:cubicBezTo>
                  <a:cubicBezTo>
                    <a:pt x="1" y="3275"/>
                    <a:pt x="1477" y="11526"/>
                    <a:pt x="1477" y="11526"/>
                  </a:cubicBezTo>
                  <a:cubicBezTo>
                    <a:pt x="1013" y="13455"/>
                    <a:pt x="858" y="22015"/>
                    <a:pt x="858" y="22015"/>
                  </a:cubicBezTo>
                  <a:cubicBezTo>
                    <a:pt x="3311" y="22480"/>
                    <a:pt x="7740" y="22742"/>
                    <a:pt x="7740" y="22742"/>
                  </a:cubicBezTo>
                  <a:cubicBezTo>
                    <a:pt x="7180" y="15241"/>
                    <a:pt x="7347" y="3727"/>
                    <a:pt x="7347" y="3727"/>
                  </a:cubicBezTo>
                  <a:cubicBezTo>
                    <a:pt x="5668" y="1191"/>
                    <a:pt x="7240" y="108"/>
                    <a:pt x="7240" y="108"/>
                  </a:cubicBezTo>
                  <a:lnTo>
                    <a:pt x="7359" y="1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9" name="Google Shape;648;p35">
              <a:extLst>
                <a:ext uri="{FF2B5EF4-FFF2-40B4-BE49-F238E27FC236}">
                  <a16:creationId xmlns:a16="http://schemas.microsoft.com/office/drawing/2014/main" id="{48AE5606-398B-4856-B78E-55A7215EB414}"/>
                </a:ext>
              </a:extLst>
            </p:cNvPr>
            <p:cNvSpPr/>
            <p:nvPr/>
          </p:nvSpPr>
          <p:spPr>
            <a:xfrm flipH="1">
              <a:off x="2381522" y="1908719"/>
              <a:ext cx="37421" cy="70861"/>
            </a:xfrm>
            <a:custGeom>
              <a:avLst/>
              <a:gdLst/>
              <a:ahLst/>
              <a:cxnLst/>
              <a:rect l="l" t="t" r="r" b="b"/>
              <a:pathLst>
                <a:path w="799" h="1513" extrusionOk="0">
                  <a:moveTo>
                    <a:pt x="620" y="1"/>
                  </a:moveTo>
                  <a:cubicBezTo>
                    <a:pt x="453" y="155"/>
                    <a:pt x="1" y="632"/>
                    <a:pt x="13" y="1513"/>
                  </a:cubicBezTo>
                  <a:cubicBezTo>
                    <a:pt x="37" y="536"/>
                    <a:pt x="680" y="96"/>
                    <a:pt x="680" y="96"/>
                  </a:cubicBezTo>
                  <a:lnTo>
                    <a:pt x="799" y="1"/>
                  </a:lnTo>
                  <a:close/>
                </a:path>
              </a:pathLst>
            </a:custGeom>
            <a:solidFill>
              <a:srgbClr val="A8B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0" name="Google Shape;649;p35">
              <a:extLst>
                <a:ext uri="{FF2B5EF4-FFF2-40B4-BE49-F238E27FC236}">
                  <a16:creationId xmlns:a16="http://schemas.microsoft.com/office/drawing/2014/main" id="{011CD79D-2783-451B-B597-41722825F4AC}"/>
                </a:ext>
              </a:extLst>
            </p:cNvPr>
            <p:cNvSpPr/>
            <p:nvPr/>
          </p:nvSpPr>
          <p:spPr>
            <a:xfrm flipH="1">
              <a:off x="2381521" y="2082717"/>
              <a:ext cx="1171" cy="178488"/>
            </a:xfrm>
            <a:custGeom>
              <a:avLst/>
              <a:gdLst/>
              <a:ahLst/>
              <a:cxnLst/>
              <a:rect l="l" t="t" r="r" b="b"/>
              <a:pathLst>
                <a:path w="25" h="3811" extrusionOk="0">
                  <a:moveTo>
                    <a:pt x="13" y="0"/>
                  </a:moveTo>
                  <a:cubicBezTo>
                    <a:pt x="13" y="429"/>
                    <a:pt x="1" y="1834"/>
                    <a:pt x="1" y="3810"/>
                  </a:cubicBezTo>
                  <a:cubicBezTo>
                    <a:pt x="1" y="1513"/>
                    <a:pt x="25" y="0"/>
                    <a:pt x="13" y="0"/>
                  </a:cubicBezTo>
                  <a:close/>
                </a:path>
              </a:pathLst>
            </a:custGeom>
            <a:solidFill>
              <a:srgbClr val="A8B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1" name="Google Shape;650;p35">
              <a:extLst>
                <a:ext uri="{FF2B5EF4-FFF2-40B4-BE49-F238E27FC236}">
                  <a16:creationId xmlns:a16="http://schemas.microsoft.com/office/drawing/2014/main" id="{EEA85719-DBDB-4D45-BEB6-C426ACDC7D15}"/>
                </a:ext>
              </a:extLst>
            </p:cNvPr>
            <p:cNvSpPr/>
            <p:nvPr/>
          </p:nvSpPr>
          <p:spPr>
            <a:xfrm flipH="1">
              <a:off x="1538946" y="1908157"/>
              <a:ext cx="363018" cy="1065122"/>
            </a:xfrm>
            <a:custGeom>
              <a:avLst/>
              <a:gdLst/>
              <a:ahLst/>
              <a:cxnLst/>
              <a:rect l="l" t="t" r="r" b="b"/>
              <a:pathLst>
                <a:path w="7751" h="22742" extrusionOk="0">
                  <a:moveTo>
                    <a:pt x="405" y="1"/>
                  </a:moveTo>
                  <a:lnTo>
                    <a:pt x="512" y="108"/>
                  </a:lnTo>
                  <a:cubicBezTo>
                    <a:pt x="512" y="108"/>
                    <a:pt x="2084" y="1191"/>
                    <a:pt x="405" y="3727"/>
                  </a:cubicBezTo>
                  <a:cubicBezTo>
                    <a:pt x="405" y="3727"/>
                    <a:pt x="572" y="15241"/>
                    <a:pt x="0" y="22742"/>
                  </a:cubicBezTo>
                  <a:cubicBezTo>
                    <a:pt x="0" y="22742"/>
                    <a:pt x="4441" y="22480"/>
                    <a:pt x="6906" y="22015"/>
                  </a:cubicBezTo>
                  <a:cubicBezTo>
                    <a:pt x="6906" y="22015"/>
                    <a:pt x="6739" y="13455"/>
                    <a:pt x="6287" y="11526"/>
                  </a:cubicBezTo>
                  <a:cubicBezTo>
                    <a:pt x="6287" y="11526"/>
                    <a:pt x="7751" y="3275"/>
                    <a:pt x="7596" y="1072"/>
                  </a:cubicBezTo>
                  <a:cubicBezTo>
                    <a:pt x="7596" y="1072"/>
                    <a:pt x="3393" y="60"/>
                    <a:pt x="405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2" name="Google Shape;651;p35">
              <a:extLst>
                <a:ext uri="{FF2B5EF4-FFF2-40B4-BE49-F238E27FC236}">
                  <a16:creationId xmlns:a16="http://schemas.microsoft.com/office/drawing/2014/main" id="{EDDF8416-0B68-4094-9FCA-45124100171A}"/>
                </a:ext>
              </a:extLst>
            </p:cNvPr>
            <p:cNvSpPr/>
            <p:nvPr/>
          </p:nvSpPr>
          <p:spPr>
            <a:xfrm flipH="1">
              <a:off x="1846183" y="1908719"/>
              <a:ext cx="38498" cy="70861"/>
            </a:xfrm>
            <a:custGeom>
              <a:avLst/>
              <a:gdLst/>
              <a:ahLst/>
              <a:cxnLst/>
              <a:rect l="l" t="t" r="r" b="b"/>
              <a:pathLst>
                <a:path w="822" h="1513" extrusionOk="0">
                  <a:moveTo>
                    <a:pt x="0" y="1"/>
                  </a:moveTo>
                  <a:lnTo>
                    <a:pt x="119" y="96"/>
                  </a:lnTo>
                  <a:cubicBezTo>
                    <a:pt x="119" y="96"/>
                    <a:pt x="762" y="536"/>
                    <a:pt x="798" y="1513"/>
                  </a:cubicBezTo>
                  <a:cubicBezTo>
                    <a:pt x="822" y="632"/>
                    <a:pt x="357" y="155"/>
                    <a:pt x="179" y="1"/>
                  </a:cubicBezTo>
                  <a:close/>
                </a:path>
              </a:pathLst>
            </a:custGeom>
            <a:solidFill>
              <a:srgbClr val="A8B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3" name="Google Shape;652;p35">
              <a:extLst>
                <a:ext uri="{FF2B5EF4-FFF2-40B4-BE49-F238E27FC236}">
                  <a16:creationId xmlns:a16="http://schemas.microsoft.com/office/drawing/2014/main" id="{9ED2DC4A-03C7-42FE-ADA0-B9B5A5D26FB6}"/>
                </a:ext>
              </a:extLst>
            </p:cNvPr>
            <p:cNvSpPr/>
            <p:nvPr/>
          </p:nvSpPr>
          <p:spPr>
            <a:xfrm flipH="1">
              <a:off x="1882434" y="2082717"/>
              <a:ext cx="1171" cy="178488"/>
            </a:xfrm>
            <a:custGeom>
              <a:avLst/>
              <a:gdLst/>
              <a:ahLst/>
              <a:cxnLst/>
              <a:rect l="l" t="t" r="r" b="b"/>
              <a:pathLst>
                <a:path w="25" h="3811" extrusionOk="0">
                  <a:moveTo>
                    <a:pt x="1" y="0"/>
                  </a:moveTo>
                  <a:cubicBezTo>
                    <a:pt x="1" y="429"/>
                    <a:pt x="13" y="1834"/>
                    <a:pt x="13" y="3810"/>
                  </a:cubicBezTo>
                  <a:cubicBezTo>
                    <a:pt x="25" y="1514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A8B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4" name="Google Shape;653;p35">
              <a:extLst>
                <a:ext uri="{FF2B5EF4-FFF2-40B4-BE49-F238E27FC236}">
                  <a16:creationId xmlns:a16="http://schemas.microsoft.com/office/drawing/2014/main" id="{EBD8E4F7-CDCA-4100-8372-ACBB8E3F1D73}"/>
                </a:ext>
              </a:extLst>
            </p:cNvPr>
            <p:cNvSpPr/>
            <p:nvPr/>
          </p:nvSpPr>
          <p:spPr>
            <a:xfrm flipH="1">
              <a:off x="1832788" y="2614172"/>
              <a:ext cx="39107" cy="39060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18" y="0"/>
                  </a:moveTo>
                  <a:cubicBezTo>
                    <a:pt x="191" y="0"/>
                    <a:pt x="1" y="179"/>
                    <a:pt x="1" y="417"/>
                  </a:cubicBezTo>
                  <a:cubicBezTo>
                    <a:pt x="1" y="643"/>
                    <a:pt x="191" y="834"/>
                    <a:pt x="418" y="834"/>
                  </a:cubicBezTo>
                  <a:cubicBezTo>
                    <a:pt x="632" y="834"/>
                    <a:pt x="834" y="655"/>
                    <a:pt x="834" y="417"/>
                  </a:cubicBezTo>
                  <a:cubicBezTo>
                    <a:pt x="834" y="179"/>
                    <a:pt x="632" y="0"/>
                    <a:pt x="418" y="0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5" name="Google Shape;654;p35">
              <a:extLst>
                <a:ext uri="{FF2B5EF4-FFF2-40B4-BE49-F238E27FC236}">
                  <a16:creationId xmlns:a16="http://schemas.microsoft.com/office/drawing/2014/main" id="{01EA42F6-D3F9-4503-BF0F-A4AA84EBD220}"/>
                </a:ext>
              </a:extLst>
            </p:cNvPr>
            <p:cNvSpPr/>
            <p:nvPr/>
          </p:nvSpPr>
          <p:spPr>
            <a:xfrm flipH="1">
              <a:off x="1837238" y="2815476"/>
              <a:ext cx="39107" cy="39060"/>
            </a:xfrm>
            <a:custGeom>
              <a:avLst/>
              <a:gdLst/>
              <a:ahLst/>
              <a:cxnLst/>
              <a:rect l="l" t="t" r="r" b="b"/>
              <a:pathLst>
                <a:path w="835" h="834" extrusionOk="0">
                  <a:moveTo>
                    <a:pt x="417" y="0"/>
                  </a:moveTo>
                  <a:cubicBezTo>
                    <a:pt x="203" y="0"/>
                    <a:pt x="1" y="179"/>
                    <a:pt x="1" y="417"/>
                  </a:cubicBezTo>
                  <a:cubicBezTo>
                    <a:pt x="1" y="643"/>
                    <a:pt x="179" y="834"/>
                    <a:pt x="417" y="834"/>
                  </a:cubicBezTo>
                  <a:cubicBezTo>
                    <a:pt x="644" y="834"/>
                    <a:pt x="834" y="667"/>
                    <a:pt x="834" y="429"/>
                  </a:cubicBezTo>
                  <a:cubicBezTo>
                    <a:pt x="834" y="191"/>
                    <a:pt x="656" y="12"/>
                    <a:pt x="417" y="0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6" name="Google Shape;655;p35">
              <a:extLst>
                <a:ext uri="{FF2B5EF4-FFF2-40B4-BE49-F238E27FC236}">
                  <a16:creationId xmlns:a16="http://schemas.microsoft.com/office/drawing/2014/main" id="{5E0C46A8-109C-4F22-92C8-B34F9E31F119}"/>
                </a:ext>
              </a:extLst>
            </p:cNvPr>
            <p:cNvSpPr/>
            <p:nvPr/>
          </p:nvSpPr>
          <p:spPr>
            <a:xfrm flipH="1">
              <a:off x="1601398" y="1857433"/>
              <a:ext cx="1061234" cy="328501"/>
            </a:xfrm>
            <a:custGeom>
              <a:avLst/>
              <a:gdLst/>
              <a:ahLst/>
              <a:cxnLst/>
              <a:rect l="l" t="t" r="r" b="b"/>
              <a:pathLst>
                <a:path w="22659" h="7014" extrusionOk="0">
                  <a:moveTo>
                    <a:pt x="11336" y="0"/>
                  </a:moveTo>
                  <a:cubicBezTo>
                    <a:pt x="1" y="0"/>
                    <a:pt x="7883" y="7013"/>
                    <a:pt x="7883" y="7013"/>
                  </a:cubicBezTo>
                  <a:lnTo>
                    <a:pt x="11157" y="5608"/>
                  </a:lnTo>
                  <a:lnTo>
                    <a:pt x="14574" y="6930"/>
                  </a:lnTo>
                  <a:cubicBezTo>
                    <a:pt x="14574" y="6930"/>
                    <a:pt x="22659" y="0"/>
                    <a:pt x="113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7" name="Google Shape;656;p35">
              <a:extLst>
                <a:ext uri="{FF2B5EF4-FFF2-40B4-BE49-F238E27FC236}">
                  <a16:creationId xmlns:a16="http://schemas.microsoft.com/office/drawing/2014/main" id="{5819B5B5-FFA7-4424-BA87-34578591F23B}"/>
                </a:ext>
              </a:extLst>
            </p:cNvPr>
            <p:cNvSpPr/>
            <p:nvPr/>
          </p:nvSpPr>
          <p:spPr>
            <a:xfrm flipH="1">
              <a:off x="1928157" y="1888673"/>
              <a:ext cx="419923" cy="231459"/>
            </a:xfrm>
            <a:custGeom>
              <a:avLst/>
              <a:gdLst/>
              <a:ahLst/>
              <a:cxnLst/>
              <a:rect l="l" t="t" r="r" b="b"/>
              <a:pathLst>
                <a:path w="8966" h="4942" extrusionOk="0">
                  <a:moveTo>
                    <a:pt x="4453" y="0"/>
                  </a:moveTo>
                  <a:lnTo>
                    <a:pt x="4453" y="12"/>
                  </a:lnTo>
                  <a:cubicBezTo>
                    <a:pt x="3989" y="60"/>
                    <a:pt x="2060" y="179"/>
                    <a:pt x="0" y="417"/>
                  </a:cubicBezTo>
                  <a:cubicBezTo>
                    <a:pt x="179" y="1643"/>
                    <a:pt x="1953" y="4155"/>
                    <a:pt x="4453" y="4941"/>
                  </a:cubicBezTo>
                  <a:cubicBezTo>
                    <a:pt x="7132" y="4060"/>
                    <a:pt x="8751" y="1726"/>
                    <a:pt x="8965" y="512"/>
                  </a:cubicBezTo>
                  <a:cubicBezTo>
                    <a:pt x="6918" y="238"/>
                    <a:pt x="5001" y="72"/>
                    <a:pt x="4536" y="12"/>
                  </a:cubicBezTo>
                  <a:lnTo>
                    <a:pt x="4536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8" name="Google Shape;657;p35">
              <a:extLst>
                <a:ext uri="{FF2B5EF4-FFF2-40B4-BE49-F238E27FC236}">
                  <a16:creationId xmlns:a16="http://schemas.microsoft.com/office/drawing/2014/main" id="{51C93406-8BD9-46A8-83B4-EFC225E3CAF6}"/>
                </a:ext>
              </a:extLst>
            </p:cNvPr>
            <p:cNvSpPr/>
            <p:nvPr/>
          </p:nvSpPr>
          <p:spPr>
            <a:xfrm flipH="1">
              <a:off x="1950450" y="1681748"/>
              <a:ext cx="375336" cy="389855"/>
            </a:xfrm>
            <a:custGeom>
              <a:avLst/>
              <a:gdLst/>
              <a:ahLst/>
              <a:cxnLst/>
              <a:rect l="l" t="t" r="r" b="b"/>
              <a:pathLst>
                <a:path w="8014" h="8324" extrusionOk="0">
                  <a:moveTo>
                    <a:pt x="4014" y="1"/>
                  </a:moveTo>
                  <a:cubicBezTo>
                    <a:pt x="1822" y="1"/>
                    <a:pt x="36" y="1758"/>
                    <a:pt x="12" y="3954"/>
                  </a:cubicBezTo>
                  <a:lnTo>
                    <a:pt x="12" y="4299"/>
                  </a:lnTo>
                  <a:cubicBezTo>
                    <a:pt x="0" y="6502"/>
                    <a:pt x="1774" y="8300"/>
                    <a:pt x="3977" y="8323"/>
                  </a:cubicBezTo>
                  <a:cubicBezTo>
                    <a:pt x="3984" y="8323"/>
                    <a:pt x="3992" y="8323"/>
                    <a:pt x="3999" y="8323"/>
                  </a:cubicBezTo>
                  <a:cubicBezTo>
                    <a:pt x="6192" y="8323"/>
                    <a:pt x="7978" y="6554"/>
                    <a:pt x="7989" y="4359"/>
                  </a:cubicBezTo>
                  <a:lnTo>
                    <a:pt x="7989" y="4013"/>
                  </a:lnTo>
                  <a:cubicBezTo>
                    <a:pt x="8013" y="1811"/>
                    <a:pt x="6239" y="13"/>
                    <a:pt x="4037" y="1"/>
                  </a:cubicBezTo>
                  <a:cubicBezTo>
                    <a:pt x="4029" y="1"/>
                    <a:pt x="4022" y="1"/>
                    <a:pt x="4014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9" name="Google Shape;658;p35">
              <a:extLst>
                <a:ext uri="{FF2B5EF4-FFF2-40B4-BE49-F238E27FC236}">
                  <a16:creationId xmlns:a16="http://schemas.microsoft.com/office/drawing/2014/main" id="{5D3D9DE9-5DBB-448F-AC07-8051CB40F3A9}"/>
                </a:ext>
              </a:extLst>
            </p:cNvPr>
            <p:cNvSpPr/>
            <p:nvPr/>
          </p:nvSpPr>
          <p:spPr>
            <a:xfrm flipH="1">
              <a:off x="1950450" y="1681748"/>
              <a:ext cx="374774" cy="264946"/>
            </a:xfrm>
            <a:custGeom>
              <a:avLst/>
              <a:gdLst/>
              <a:ahLst/>
              <a:cxnLst/>
              <a:rect l="l" t="t" r="r" b="b"/>
              <a:pathLst>
                <a:path w="8002" h="5657" extrusionOk="0">
                  <a:moveTo>
                    <a:pt x="3981" y="1"/>
                  </a:moveTo>
                  <a:cubicBezTo>
                    <a:pt x="1798" y="1"/>
                    <a:pt x="24" y="1766"/>
                    <a:pt x="0" y="3954"/>
                  </a:cubicBezTo>
                  <a:lnTo>
                    <a:pt x="0" y="4299"/>
                  </a:lnTo>
                  <a:cubicBezTo>
                    <a:pt x="0" y="4549"/>
                    <a:pt x="24" y="4811"/>
                    <a:pt x="60" y="5061"/>
                  </a:cubicBezTo>
                  <a:cubicBezTo>
                    <a:pt x="1012" y="5442"/>
                    <a:pt x="2120" y="5644"/>
                    <a:pt x="3274" y="5656"/>
                  </a:cubicBezTo>
                  <a:cubicBezTo>
                    <a:pt x="5096" y="5656"/>
                    <a:pt x="6751" y="5204"/>
                    <a:pt x="7977" y="4311"/>
                  </a:cubicBezTo>
                  <a:lnTo>
                    <a:pt x="7977" y="4013"/>
                  </a:lnTo>
                  <a:cubicBezTo>
                    <a:pt x="8001" y="1811"/>
                    <a:pt x="6227" y="13"/>
                    <a:pt x="4025" y="1"/>
                  </a:cubicBezTo>
                  <a:cubicBezTo>
                    <a:pt x="4010" y="1"/>
                    <a:pt x="3995" y="1"/>
                    <a:pt x="3981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0" name="Google Shape;659;p35">
              <a:extLst>
                <a:ext uri="{FF2B5EF4-FFF2-40B4-BE49-F238E27FC236}">
                  <a16:creationId xmlns:a16="http://schemas.microsoft.com/office/drawing/2014/main" id="{7ACA86F6-CE82-48D0-8488-E1E270011781}"/>
                </a:ext>
              </a:extLst>
            </p:cNvPr>
            <p:cNvSpPr/>
            <p:nvPr/>
          </p:nvSpPr>
          <p:spPr>
            <a:xfrm>
              <a:off x="1781052" y="1134907"/>
              <a:ext cx="757423" cy="746173"/>
            </a:xfrm>
            <a:custGeom>
              <a:avLst/>
              <a:gdLst/>
              <a:ahLst/>
              <a:cxnLst/>
              <a:rect l="l" t="t" r="r" b="b"/>
              <a:pathLst>
                <a:path w="16142" h="16460" extrusionOk="0">
                  <a:moveTo>
                    <a:pt x="8709" y="1"/>
                  </a:moveTo>
                  <a:cubicBezTo>
                    <a:pt x="6083" y="1"/>
                    <a:pt x="3878" y="1885"/>
                    <a:pt x="3878" y="1885"/>
                  </a:cubicBezTo>
                  <a:cubicBezTo>
                    <a:pt x="3566" y="1720"/>
                    <a:pt x="3271" y="1635"/>
                    <a:pt x="2996" y="1635"/>
                  </a:cubicBezTo>
                  <a:cubicBezTo>
                    <a:pt x="1560" y="1635"/>
                    <a:pt x="634" y="3937"/>
                    <a:pt x="295" y="9231"/>
                  </a:cubicBezTo>
                  <a:cubicBezTo>
                    <a:pt x="1" y="13962"/>
                    <a:pt x="4106" y="16459"/>
                    <a:pt x="8027" y="16459"/>
                  </a:cubicBezTo>
                  <a:cubicBezTo>
                    <a:pt x="9347" y="16459"/>
                    <a:pt x="10645" y="16176"/>
                    <a:pt x="11748" y="15601"/>
                  </a:cubicBezTo>
                  <a:cubicBezTo>
                    <a:pt x="16142" y="13303"/>
                    <a:pt x="15713" y="4135"/>
                    <a:pt x="11963" y="1159"/>
                  </a:cubicBezTo>
                  <a:cubicBezTo>
                    <a:pt x="10887" y="305"/>
                    <a:pt x="9764" y="1"/>
                    <a:pt x="8709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1" name="Google Shape;660;p35">
              <a:extLst>
                <a:ext uri="{FF2B5EF4-FFF2-40B4-BE49-F238E27FC236}">
                  <a16:creationId xmlns:a16="http://schemas.microsoft.com/office/drawing/2014/main" id="{9F009A93-1F1E-454F-8FB5-16FDFF3E1292}"/>
                </a:ext>
              </a:extLst>
            </p:cNvPr>
            <p:cNvSpPr/>
            <p:nvPr/>
          </p:nvSpPr>
          <p:spPr>
            <a:xfrm>
              <a:off x="2110832" y="1747577"/>
              <a:ext cx="45540" cy="32831"/>
            </a:xfrm>
            <a:custGeom>
              <a:avLst/>
              <a:gdLst/>
              <a:ahLst/>
              <a:cxnLst/>
              <a:rect l="l" t="t" r="r" b="b"/>
              <a:pathLst>
                <a:path w="930" h="701" extrusionOk="0">
                  <a:moveTo>
                    <a:pt x="411" y="0"/>
                  </a:moveTo>
                  <a:cubicBezTo>
                    <a:pt x="299" y="0"/>
                    <a:pt x="164" y="47"/>
                    <a:pt x="1" y="162"/>
                  </a:cubicBezTo>
                  <a:cubicBezTo>
                    <a:pt x="108" y="436"/>
                    <a:pt x="263" y="674"/>
                    <a:pt x="584" y="698"/>
                  </a:cubicBezTo>
                  <a:cubicBezTo>
                    <a:pt x="601" y="700"/>
                    <a:pt x="618" y="700"/>
                    <a:pt x="634" y="700"/>
                  </a:cubicBezTo>
                  <a:cubicBezTo>
                    <a:pt x="743" y="700"/>
                    <a:pt x="836" y="667"/>
                    <a:pt x="929" y="615"/>
                  </a:cubicBezTo>
                  <a:cubicBezTo>
                    <a:pt x="876" y="418"/>
                    <a:pt x="748" y="0"/>
                    <a:pt x="411" y="0"/>
                  </a:cubicBezTo>
                  <a:close/>
                </a:path>
              </a:pathLst>
            </a:custGeom>
            <a:solidFill>
              <a:srgbClr val="CC6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2" name="Google Shape;661;p35">
              <a:extLst>
                <a:ext uri="{FF2B5EF4-FFF2-40B4-BE49-F238E27FC236}">
                  <a16:creationId xmlns:a16="http://schemas.microsoft.com/office/drawing/2014/main" id="{A097B24B-909E-4428-A847-B2AFDAF0AE97}"/>
                </a:ext>
              </a:extLst>
            </p:cNvPr>
            <p:cNvSpPr/>
            <p:nvPr/>
          </p:nvSpPr>
          <p:spPr>
            <a:xfrm>
              <a:off x="2110832" y="1733432"/>
              <a:ext cx="45540" cy="47444"/>
            </a:xfrm>
            <a:custGeom>
              <a:avLst/>
              <a:gdLst/>
              <a:ahLst/>
              <a:cxnLst/>
              <a:rect l="l" t="t" r="r" b="b"/>
              <a:pathLst>
                <a:path w="930" h="1013" extrusionOk="0">
                  <a:moveTo>
                    <a:pt x="929" y="917"/>
                  </a:moveTo>
                  <a:cubicBezTo>
                    <a:pt x="822" y="976"/>
                    <a:pt x="715" y="1012"/>
                    <a:pt x="584" y="1000"/>
                  </a:cubicBezTo>
                  <a:cubicBezTo>
                    <a:pt x="263" y="976"/>
                    <a:pt x="108" y="738"/>
                    <a:pt x="1" y="464"/>
                  </a:cubicBezTo>
                  <a:cubicBezTo>
                    <a:pt x="656" y="0"/>
                    <a:pt x="858" y="655"/>
                    <a:pt x="929" y="9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3" name="Google Shape;662;p35">
              <a:extLst>
                <a:ext uri="{FF2B5EF4-FFF2-40B4-BE49-F238E27FC236}">
                  <a16:creationId xmlns:a16="http://schemas.microsoft.com/office/drawing/2014/main" id="{14DD7377-A007-4F1D-9402-0687F6E9FB61}"/>
                </a:ext>
              </a:extLst>
            </p:cNvPr>
            <p:cNvSpPr/>
            <p:nvPr/>
          </p:nvSpPr>
          <p:spPr>
            <a:xfrm>
              <a:off x="1706821" y="1537140"/>
              <a:ext cx="201795" cy="192398"/>
            </a:xfrm>
            <a:custGeom>
              <a:avLst/>
              <a:gdLst/>
              <a:ahLst/>
              <a:cxnLst/>
              <a:rect l="l" t="t" r="r" b="b"/>
              <a:pathLst>
                <a:path w="4121" h="4108" extrusionOk="0">
                  <a:moveTo>
                    <a:pt x="2061" y="0"/>
                  </a:moveTo>
                  <a:cubicBezTo>
                    <a:pt x="929" y="0"/>
                    <a:pt x="1" y="917"/>
                    <a:pt x="1" y="2048"/>
                  </a:cubicBezTo>
                  <a:cubicBezTo>
                    <a:pt x="1" y="3179"/>
                    <a:pt x="929" y="4108"/>
                    <a:pt x="2061" y="4108"/>
                  </a:cubicBezTo>
                  <a:cubicBezTo>
                    <a:pt x="3192" y="4108"/>
                    <a:pt x="4120" y="3179"/>
                    <a:pt x="4120" y="2048"/>
                  </a:cubicBezTo>
                  <a:cubicBezTo>
                    <a:pt x="4120" y="917"/>
                    <a:pt x="3204" y="0"/>
                    <a:pt x="206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4" name="Google Shape;663;p35">
              <a:extLst>
                <a:ext uri="{FF2B5EF4-FFF2-40B4-BE49-F238E27FC236}">
                  <a16:creationId xmlns:a16="http://schemas.microsoft.com/office/drawing/2014/main" id="{35493106-C0A4-44AE-A658-7D6D70E256C0}"/>
                </a:ext>
              </a:extLst>
            </p:cNvPr>
            <p:cNvSpPr/>
            <p:nvPr/>
          </p:nvSpPr>
          <p:spPr>
            <a:xfrm>
              <a:off x="1788740" y="1621727"/>
              <a:ext cx="83734" cy="58075"/>
            </a:xfrm>
            <a:custGeom>
              <a:avLst/>
              <a:gdLst/>
              <a:ahLst/>
              <a:cxnLst/>
              <a:rect l="l" t="t" r="r" b="b"/>
              <a:pathLst>
                <a:path w="1710" h="1240" extrusionOk="0">
                  <a:moveTo>
                    <a:pt x="412" y="1"/>
                  </a:moveTo>
                  <a:cubicBezTo>
                    <a:pt x="332" y="1"/>
                    <a:pt x="248" y="9"/>
                    <a:pt x="161" y="28"/>
                  </a:cubicBezTo>
                  <a:cubicBezTo>
                    <a:pt x="161" y="28"/>
                    <a:pt x="0" y="1240"/>
                    <a:pt x="748" y="1240"/>
                  </a:cubicBezTo>
                  <a:cubicBezTo>
                    <a:pt x="975" y="1240"/>
                    <a:pt x="1285" y="1128"/>
                    <a:pt x="1709" y="837"/>
                  </a:cubicBezTo>
                  <a:cubicBezTo>
                    <a:pt x="1709" y="837"/>
                    <a:pt x="1217" y="1"/>
                    <a:pt x="41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5" name="Google Shape;664;p35">
              <a:extLst>
                <a:ext uri="{FF2B5EF4-FFF2-40B4-BE49-F238E27FC236}">
                  <a16:creationId xmlns:a16="http://schemas.microsoft.com/office/drawing/2014/main" id="{22EAD315-1CF0-4410-818E-20DFCD1531B1}"/>
                </a:ext>
              </a:extLst>
            </p:cNvPr>
            <p:cNvSpPr/>
            <p:nvPr/>
          </p:nvSpPr>
          <p:spPr>
            <a:xfrm>
              <a:off x="1769203" y="1615966"/>
              <a:ext cx="103272" cy="45008"/>
            </a:xfrm>
            <a:custGeom>
              <a:avLst/>
              <a:gdLst/>
              <a:ahLst/>
              <a:cxnLst/>
              <a:rect l="l" t="t" r="r" b="b"/>
              <a:pathLst>
                <a:path w="2109" h="961" extrusionOk="0">
                  <a:moveTo>
                    <a:pt x="864" y="1"/>
                  </a:moveTo>
                  <a:cubicBezTo>
                    <a:pt x="609" y="1"/>
                    <a:pt x="320" y="101"/>
                    <a:pt x="1" y="365"/>
                  </a:cubicBezTo>
                  <a:cubicBezTo>
                    <a:pt x="1" y="365"/>
                    <a:pt x="260" y="216"/>
                    <a:pt x="653" y="216"/>
                  </a:cubicBezTo>
                  <a:cubicBezTo>
                    <a:pt x="1046" y="216"/>
                    <a:pt x="1572" y="365"/>
                    <a:pt x="2108" y="960"/>
                  </a:cubicBezTo>
                  <a:cubicBezTo>
                    <a:pt x="2108" y="960"/>
                    <a:pt x="1652" y="1"/>
                    <a:pt x="864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6" name="Google Shape;665;p35">
              <a:extLst>
                <a:ext uri="{FF2B5EF4-FFF2-40B4-BE49-F238E27FC236}">
                  <a16:creationId xmlns:a16="http://schemas.microsoft.com/office/drawing/2014/main" id="{6DDB9C36-0111-43D4-A176-B0B9FF15183E}"/>
                </a:ext>
              </a:extLst>
            </p:cNvPr>
            <p:cNvSpPr/>
            <p:nvPr/>
          </p:nvSpPr>
          <p:spPr>
            <a:xfrm>
              <a:off x="2390079" y="1537140"/>
              <a:ext cx="201207" cy="192398"/>
            </a:xfrm>
            <a:custGeom>
              <a:avLst/>
              <a:gdLst/>
              <a:ahLst/>
              <a:cxnLst/>
              <a:rect l="l" t="t" r="r" b="b"/>
              <a:pathLst>
                <a:path w="4109" h="4108" extrusionOk="0">
                  <a:moveTo>
                    <a:pt x="2049" y="0"/>
                  </a:moveTo>
                  <a:cubicBezTo>
                    <a:pt x="918" y="0"/>
                    <a:pt x="1" y="917"/>
                    <a:pt x="1" y="2048"/>
                  </a:cubicBezTo>
                  <a:cubicBezTo>
                    <a:pt x="1" y="3179"/>
                    <a:pt x="918" y="4108"/>
                    <a:pt x="2049" y="4108"/>
                  </a:cubicBezTo>
                  <a:cubicBezTo>
                    <a:pt x="3180" y="4108"/>
                    <a:pt x="4109" y="3179"/>
                    <a:pt x="4109" y="2048"/>
                  </a:cubicBezTo>
                  <a:cubicBezTo>
                    <a:pt x="4109" y="917"/>
                    <a:pt x="3180" y="0"/>
                    <a:pt x="2049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7" name="Google Shape;666;p35">
              <a:extLst>
                <a:ext uri="{FF2B5EF4-FFF2-40B4-BE49-F238E27FC236}">
                  <a16:creationId xmlns:a16="http://schemas.microsoft.com/office/drawing/2014/main" id="{2697DAEF-4F11-470B-A977-A192FADC1BA8}"/>
                </a:ext>
              </a:extLst>
            </p:cNvPr>
            <p:cNvSpPr/>
            <p:nvPr/>
          </p:nvSpPr>
          <p:spPr>
            <a:xfrm>
              <a:off x="2425726" y="1621727"/>
              <a:ext cx="84616" cy="58075"/>
            </a:xfrm>
            <a:custGeom>
              <a:avLst/>
              <a:gdLst/>
              <a:ahLst/>
              <a:cxnLst/>
              <a:rect l="l" t="t" r="r" b="b"/>
              <a:pathLst>
                <a:path w="1728" h="1240" extrusionOk="0">
                  <a:moveTo>
                    <a:pt x="1305" y="1"/>
                  </a:moveTo>
                  <a:cubicBezTo>
                    <a:pt x="491" y="1"/>
                    <a:pt x="0" y="837"/>
                    <a:pt x="11" y="837"/>
                  </a:cubicBezTo>
                  <a:cubicBezTo>
                    <a:pt x="438" y="1128"/>
                    <a:pt x="750" y="1240"/>
                    <a:pt x="977" y="1240"/>
                  </a:cubicBezTo>
                  <a:cubicBezTo>
                    <a:pt x="1727" y="1240"/>
                    <a:pt x="1559" y="28"/>
                    <a:pt x="1559" y="28"/>
                  </a:cubicBezTo>
                  <a:cubicBezTo>
                    <a:pt x="1471" y="9"/>
                    <a:pt x="1387" y="1"/>
                    <a:pt x="130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8" name="Google Shape;667;p35">
              <a:extLst>
                <a:ext uri="{FF2B5EF4-FFF2-40B4-BE49-F238E27FC236}">
                  <a16:creationId xmlns:a16="http://schemas.microsoft.com/office/drawing/2014/main" id="{4335F04B-105D-40CD-878A-8EFF369FBDBB}"/>
                </a:ext>
              </a:extLst>
            </p:cNvPr>
            <p:cNvSpPr/>
            <p:nvPr/>
          </p:nvSpPr>
          <p:spPr>
            <a:xfrm>
              <a:off x="2425824" y="1615966"/>
              <a:ext cx="104252" cy="45008"/>
            </a:xfrm>
            <a:custGeom>
              <a:avLst/>
              <a:gdLst/>
              <a:ahLst/>
              <a:cxnLst/>
              <a:rect l="l" t="t" r="r" b="b"/>
              <a:pathLst>
                <a:path w="2129" h="961" extrusionOk="0">
                  <a:moveTo>
                    <a:pt x="1257" y="1"/>
                  </a:moveTo>
                  <a:cubicBezTo>
                    <a:pt x="461" y="1"/>
                    <a:pt x="0" y="960"/>
                    <a:pt x="9" y="960"/>
                  </a:cubicBezTo>
                  <a:cubicBezTo>
                    <a:pt x="545" y="365"/>
                    <a:pt x="1075" y="216"/>
                    <a:pt x="1471" y="216"/>
                  </a:cubicBezTo>
                  <a:cubicBezTo>
                    <a:pt x="1866" y="216"/>
                    <a:pt x="2128" y="365"/>
                    <a:pt x="2128" y="365"/>
                  </a:cubicBezTo>
                  <a:cubicBezTo>
                    <a:pt x="1806" y="101"/>
                    <a:pt x="1514" y="1"/>
                    <a:pt x="1257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9" name="Google Shape;668;p35">
              <a:extLst>
                <a:ext uri="{FF2B5EF4-FFF2-40B4-BE49-F238E27FC236}">
                  <a16:creationId xmlns:a16="http://schemas.microsoft.com/office/drawing/2014/main" id="{50726BD1-B4C5-4852-A748-68B008E6D364}"/>
                </a:ext>
              </a:extLst>
            </p:cNvPr>
            <p:cNvSpPr/>
            <p:nvPr/>
          </p:nvSpPr>
          <p:spPr>
            <a:xfrm>
              <a:off x="1834522" y="1208113"/>
              <a:ext cx="628547" cy="694282"/>
            </a:xfrm>
            <a:custGeom>
              <a:avLst/>
              <a:gdLst/>
              <a:ahLst/>
              <a:cxnLst/>
              <a:rect l="l" t="t" r="r" b="b"/>
              <a:pathLst>
                <a:path w="12836" h="14824" extrusionOk="0">
                  <a:moveTo>
                    <a:pt x="6418" y="0"/>
                  </a:moveTo>
                  <a:cubicBezTo>
                    <a:pt x="512" y="0"/>
                    <a:pt x="0" y="4858"/>
                    <a:pt x="0" y="8406"/>
                  </a:cubicBezTo>
                  <a:cubicBezTo>
                    <a:pt x="0" y="11954"/>
                    <a:pt x="2370" y="14824"/>
                    <a:pt x="6418" y="14824"/>
                  </a:cubicBezTo>
                  <a:cubicBezTo>
                    <a:pt x="10513" y="14824"/>
                    <a:pt x="12835" y="11954"/>
                    <a:pt x="12835" y="8406"/>
                  </a:cubicBezTo>
                  <a:cubicBezTo>
                    <a:pt x="12835" y="4858"/>
                    <a:pt x="12323" y="0"/>
                    <a:pt x="6418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0" name="Google Shape;669;p35">
              <a:extLst>
                <a:ext uri="{FF2B5EF4-FFF2-40B4-BE49-F238E27FC236}">
                  <a16:creationId xmlns:a16="http://schemas.microsoft.com/office/drawing/2014/main" id="{62819A51-DE25-4F85-871C-50506F6B18DC}"/>
                </a:ext>
              </a:extLst>
            </p:cNvPr>
            <p:cNvSpPr/>
            <p:nvPr/>
          </p:nvSpPr>
          <p:spPr>
            <a:xfrm>
              <a:off x="2271192" y="1617886"/>
              <a:ext cx="26247" cy="30817"/>
            </a:xfrm>
            <a:custGeom>
              <a:avLst/>
              <a:gdLst/>
              <a:ahLst/>
              <a:cxnLst/>
              <a:rect l="l" t="t" r="r" b="b"/>
              <a:pathLst>
                <a:path w="536" h="658" extrusionOk="0">
                  <a:moveTo>
                    <a:pt x="245" y="0"/>
                  </a:moveTo>
                  <a:cubicBezTo>
                    <a:pt x="114" y="0"/>
                    <a:pt x="0" y="146"/>
                    <a:pt x="0" y="324"/>
                  </a:cubicBezTo>
                  <a:cubicBezTo>
                    <a:pt x="0" y="502"/>
                    <a:pt x="119" y="657"/>
                    <a:pt x="274" y="657"/>
                  </a:cubicBezTo>
                  <a:cubicBezTo>
                    <a:pt x="417" y="657"/>
                    <a:pt x="536" y="502"/>
                    <a:pt x="536" y="324"/>
                  </a:cubicBezTo>
                  <a:cubicBezTo>
                    <a:pt x="536" y="145"/>
                    <a:pt x="417" y="2"/>
                    <a:pt x="274" y="2"/>
                  </a:cubicBezTo>
                  <a:cubicBezTo>
                    <a:pt x="264" y="1"/>
                    <a:pt x="254" y="0"/>
                    <a:pt x="245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1" name="Google Shape;670;p35">
              <a:extLst>
                <a:ext uri="{FF2B5EF4-FFF2-40B4-BE49-F238E27FC236}">
                  <a16:creationId xmlns:a16="http://schemas.microsoft.com/office/drawing/2014/main" id="{6BE03052-48E1-479F-B2D9-88F414452A04}"/>
                </a:ext>
              </a:extLst>
            </p:cNvPr>
            <p:cNvSpPr/>
            <p:nvPr/>
          </p:nvSpPr>
          <p:spPr>
            <a:xfrm>
              <a:off x="2264190" y="1567162"/>
              <a:ext cx="55431" cy="19624"/>
            </a:xfrm>
            <a:custGeom>
              <a:avLst/>
              <a:gdLst/>
              <a:ahLst/>
              <a:cxnLst/>
              <a:rect l="l" t="t" r="r" b="b"/>
              <a:pathLst>
                <a:path w="1132" h="419" extrusionOk="0">
                  <a:moveTo>
                    <a:pt x="402" y="1"/>
                  </a:moveTo>
                  <a:cubicBezTo>
                    <a:pt x="155" y="1"/>
                    <a:pt x="0" y="145"/>
                    <a:pt x="0" y="145"/>
                  </a:cubicBezTo>
                  <a:cubicBezTo>
                    <a:pt x="124" y="90"/>
                    <a:pt x="244" y="68"/>
                    <a:pt x="356" y="68"/>
                  </a:cubicBezTo>
                  <a:cubicBezTo>
                    <a:pt x="804" y="68"/>
                    <a:pt x="1131" y="419"/>
                    <a:pt x="1131" y="419"/>
                  </a:cubicBezTo>
                  <a:cubicBezTo>
                    <a:pt x="852" y="92"/>
                    <a:pt x="598" y="1"/>
                    <a:pt x="402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2" name="Google Shape;671;p35">
              <a:extLst>
                <a:ext uri="{FF2B5EF4-FFF2-40B4-BE49-F238E27FC236}">
                  <a16:creationId xmlns:a16="http://schemas.microsoft.com/office/drawing/2014/main" id="{DA530C7A-2D1F-4E9D-97F2-84C140A14EDC}"/>
                </a:ext>
              </a:extLst>
            </p:cNvPr>
            <p:cNvSpPr/>
            <p:nvPr/>
          </p:nvSpPr>
          <p:spPr>
            <a:xfrm>
              <a:off x="2230943" y="1494425"/>
              <a:ext cx="132996" cy="77278"/>
            </a:xfrm>
            <a:custGeom>
              <a:avLst/>
              <a:gdLst/>
              <a:ahLst/>
              <a:cxnLst/>
              <a:rect l="l" t="t" r="r" b="b"/>
              <a:pathLst>
                <a:path w="2716" h="1650" extrusionOk="0">
                  <a:moveTo>
                    <a:pt x="1250" y="0"/>
                  </a:moveTo>
                  <a:cubicBezTo>
                    <a:pt x="758" y="0"/>
                    <a:pt x="318" y="260"/>
                    <a:pt x="179" y="686"/>
                  </a:cubicBezTo>
                  <a:cubicBezTo>
                    <a:pt x="0" y="1233"/>
                    <a:pt x="679" y="936"/>
                    <a:pt x="1322" y="1150"/>
                  </a:cubicBezTo>
                  <a:cubicBezTo>
                    <a:pt x="1785" y="1293"/>
                    <a:pt x="2111" y="1650"/>
                    <a:pt x="2325" y="1650"/>
                  </a:cubicBezTo>
                  <a:cubicBezTo>
                    <a:pt x="2414" y="1650"/>
                    <a:pt x="2484" y="1588"/>
                    <a:pt x="2537" y="1424"/>
                  </a:cubicBezTo>
                  <a:cubicBezTo>
                    <a:pt x="2715" y="876"/>
                    <a:pt x="2322" y="269"/>
                    <a:pt x="1679" y="67"/>
                  </a:cubicBezTo>
                  <a:cubicBezTo>
                    <a:pt x="1536" y="22"/>
                    <a:pt x="1391" y="0"/>
                    <a:pt x="1250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3" name="Google Shape;672;p35">
              <a:extLst>
                <a:ext uri="{FF2B5EF4-FFF2-40B4-BE49-F238E27FC236}">
                  <a16:creationId xmlns:a16="http://schemas.microsoft.com/office/drawing/2014/main" id="{EFE5AB30-066E-4E94-9FBD-D1AF7786FD7D}"/>
                </a:ext>
              </a:extLst>
            </p:cNvPr>
            <p:cNvSpPr/>
            <p:nvPr/>
          </p:nvSpPr>
          <p:spPr>
            <a:xfrm>
              <a:off x="2043799" y="1618542"/>
              <a:ext cx="25120" cy="29600"/>
            </a:xfrm>
            <a:custGeom>
              <a:avLst/>
              <a:gdLst/>
              <a:ahLst/>
              <a:cxnLst/>
              <a:rect l="l" t="t" r="r" b="b"/>
              <a:pathLst>
                <a:path w="513" h="632" extrusionOk="0">
                  <a:moveTo>
                    <a:pt x="251" y="0"/>
                  </a:moveTo>
                  <a:cubicBezTo>
                    <a:pt x="120" y="0"/>
                    <a:pt x="1" y="131"/>
                    <a:pt x="1" y="310"/>
                  </a:cubicBezTo>
                  <a:cubicBezTo>
                    <a:pt x="1" y="477"/>
                    <a:pt x="120" y="631"/>
                    <a:pt x="251" y="631"/>
                  </a:cubicBezTo>
                  <a:cubicBezTo>
                    <a:pt x="382" y="631"/>
                    <a:pt x="513" y="488"/>
                    <a:pt x="513" y="310"/>
                  </a:cubicBezTo>
                  <a:cubicBezTo>
                    <a:pt x="513" y="131"/>
                    <a:pt x="405" y="0"/>
                    <a:pt x="251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4" name="Google Shape;673;p35">
              <a:extLst>
                <a:ext uri="{FF2B5EF4-FFF2-40B4-BE49-F238E27FC236}">
                  <a16:creationId xmlns:a16="http://schemas.microsoft.com/office/drawing/2014/main" id="{874B078C-69E0-4243-BD7C-2897F691A22A}"/>
                </a:ext>
              </a:extLst>
            </p:cNvPr>
            <p:cNvSpPr/>
            <p:nvPr/>
          </p:nvSpPr>
          <p:spPr>
            <a:xfrm>
              <a:off x="2017553" y="1578263"/>
              <a:ext cx="52542" cy="22481"/>
            </a:xfrm>
            <a:custGeom>
              <a:avLst/>
              <a:gdLst/>
              <a:ahLst/>
              <a:cxnLst/>
              <a:rect l="l" t="t" r="r" b="b"/>
              <a:pathLst>
                <a:path w="1073" h="480" extrusionOk="0">
                  <a:moveTo>
                    <a:pt x="676" y="1"/>
                  </a:moveTo>
                  <a:cubicBezTo>
                    <a:pt x="108" y="1"/>
                    <a:pt x="1" y="459"/>
                    <a:pt x="1" y="479"/>
                  </a:cubicBezTo>
                  <a:cubicBezTo>
                    <a:pt x="232" y="109"/>
                    <a:pt x="614" y="44"/>
                    <a:pt x="854" y="44"/>
                  </a:cubicBezTo>
                  <a:cubicBezTo>
                    <a:pt x="984" y="44"/>
                    <a:pt x="1072" y="63"/>
                    <a:pt x="1072" y="63"/>
                  </a:cubicBezTo>
                  <a:cubicBezTo>
                    <a:pt x="920" y="19"/>
                    <a:pt x="789" y="1"/>
                    <a:pt x="676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5" name="Google Shape;674;p35">
              <a:extLst>
                <a:ext uri="{FF2B5EF4-FFF2-40B4-BE49-F238E27FC236}">
                  <a16:creationId xmlns:a16="http://schemas.microsoft.com/office/drawing/2014/main" id="{9C3EBEBA-D02C-47CF-8F32-F11916C33497}"/>
                </a:ext>
              </a:extLst>
            </p:cNvPr>
            <p:cNvSpPr/>
            <p:nvPr/>
          </p:nvSpPr>
          <p:spPr>
            <a:xfrm>
              <a:off x="1965112" y="1500139"/>
              <a:ext cx="131233" cy="76622"/>
            </a:xfrm>
            <a:custGeom>
              <a:avLst/>
              <a:gdLst/>
              <a:ahLst/>
              <a:cxnLst/>
              <a:rect l="l" t="t" r="r" b="b"/>
              <a:pathLst>
                <a:path w="2680" h="1636" extrusionOk="0">
                  <a:moveTo>
                    <a:pt x="1450" y="0"/>
                  </a:moveTo>
                  <a:cubicBezTo>
                    <a:pt x="1315" y="0"/>
                    <a:pt x="1176" y="21"/>
                    <a:pt x="1036" y="64"/>
                  </a:cubicBezTo>
                  <a:cubicBezTo>
                    <a:pt x="393" y="254"/>
                    <a:pt x="0" y="861"/>
                    <a:pt x="167" y="1409"/>
                  </a:cubicBezTo>
                  <a:cubicBezTo>
                    <a:pt x="216" y="1574"/>
                    <a:pt x="284" y="1635"/>
                    <a:pt x="371" y="1635"/>
                  </a:cubicBezTo>
                  <a:cubicBezTo>
                    <a:pt x="582" y="1635"/>
                    <a:pt x="907" y="1282"/>
                    <a:pt x="1369" y="1147"/>
                  </a:cubicBezTo>
                  <a:cubicBezTo>
                    <a:pt x="2024" y="957"/>
                    <a:pt x="2679" y="1266"/>
                    <a:pt x="2512" y="719"/>
                  </a:cubicBezTo>
                  <a:cubicBezTo>
                    <a:pt x="2381" y="278"/>
                    <a:pt x="1948" y="0"/>
                    <a:pt x="1450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Google Shape;675;p35">
              <a:extLst>
                <a:ext uri="{FF2B5EF4-FFF2-40B4-BE49-F238E27FC236}">
                  <a16:creationId xmlns:a16="http://schemas.microsoft.com/office/drawing/2014/main" id="{3DDC212E-DEA1-499A-9498-291B3F54B523}"/>
                </a:ext>
              </a:extLst>
            </p:cNvPr>
            <p:cNvSpPr/>
            <p:nvPr/>
          </p:nvSpPr>
          <p:spPr>
            <a:xfrm>
              <a:off x="1877660" y="1648096"/>
              <a:ext cx="63021" cy="47444"/>
            </a:xfrm>
            <a:custGeom>
              <a:avLst/>
              <a:gdLst/>
              <a:ahLst/>
              <a:cxnLst/>
              <a:rect l="l" t="t" r="r" b="b"/>
              <a:pathLst>
                <a:path w="1287" h="1013" extrusionOk="0">
                  <a:moveTo>
                    <a:pt x="643" y="0"/>
                  </a:moveTo>
                  <a:cubicBezTo>
                    <a:pt x="286" y="0"/>
                    <a:pt x="0" y="238"/>
                    <a:pt x="0" y="500"/>
                  </a:cubicBezTo>
                  <a:cubicBezTo>
                    <a:pt x="0" y="786"/>
                    <a:pt x="286" y="1012"/>
                    <a:pt x="643" y="1012"/>
                  </a:cubicBezTo>
                  <a:cubicBezTo>
                    <a:pt x="1000" y="1012"/>
                    <a:pt x="1286" y="786"/>
                    <a:pt x="1286" y="500"/>
                  </a:cubicBezTo>
                  <a:cubicBezTo>
                    <a:pt x="1286" y="215"/>
                    <a:pt x="1000" y="0"/>
                    <a:pt x="643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7" name="Google Shape;676;p35">
              <a:extLst>
                <a:ext uri="{FF2B5EF4-FFF2-40B4-BE49-F238E27FC236}">
                  <a16:creationId xmlns:a16="http://schemas.microsoft.com/office/drawing/2014/main" id="{29558C5D-B904-4A61-9F5D-EB597012B781}"/>
                </a:ext>
              </a:extLst>
            </p:cNvPr>
            <p:cNvSpPr/>
            <p:nvPr/>
          </p:nvSpPr>
          <p:spPr>
            <a:xfrm>
              <a:off x="2335875" y="1656433"/>
              <a:ext cx="63021" cy="46929"/>
            </a:xfrm>
            <a:custGeom>
              <a:avLst/>
              <a:gdLst/>
              <a:ahLst/>
              <a:cxnLst/>
              <a:rect l="l" t="t" r="r" b="b"/>
              <a:pathLst>
                <a:path w="1287" h="1002" extrusionOk="0">
                  <a:moveTo>
                    <a:pt x="644" y="1"/>
                  </a:moveTo>
                  <a:cubicBezTo>
                    <a:pt x="286" y="1"/>
                    <a:pt x="1" y="239"/>
                    <a:pt x="1" y="501"/>
                  </a:cubicBezTo>
                  <a:cubicBezTo>
                    <a:pt x="1" y="787"/>
                    <a:pt x="286" y="1001"/>
                    <a:pt x="644" y="1001"/>
                  </a:cubicBezTo>
                  <a:cubicBezTo>
                    <a:pt x="1001" y="1001"/>
                    <a:pt x="1286" y="787"/>
                    <a:pt x="1286" y="501"/>
                  </a:cubicBezTo>
                  <a:cubicBezTo>
                    <a:pt x="1286" y="215"/>
                    <a:pt x="1001" y="1"/>
                    <a:pt x="644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8" name="Google Shape;677;p35">
              <a:extLst>
                <a:ext uri="{FF2B5EF4-FFF2-40B4-BE49-F238E27FC236}">
                  <a16:creationId xmlns:a16="http://schemas.microsoft.com/office/drawing/2014/main" id="{A41AFF14-29F0-4E73-A0EE-5AB43A79D0B9}"/>
                </a:ext>
              </a:extLst>
            </p:cNvPr>
            <p:cNvSpPr/>
            <p:nvPr/>
          </p:nvSpPr>
          <p:spPr>
            <a:xfrm>
              <a:off x="2145842" y="1648705"/>
              <a:ext cx="76977" cy="56858"/>
            </a:xfrm>
            <a:custGeom>
              <a:avLst/>
              <a:gdLst/>
              <a:ahLst/>
              <a:cxnLst/>
              <a:rect l="l" t="t" r="r" b="b"/>
              <a:pathLst>
                <a:path w="1572" h="1214" extrusionOk="0">
                  <a:moveTo>
                    <a:pt x="874" y="1"/>
                  </a:moveTo>
                  <a:cubicBezTo>
                    <a:pt x="470" y="1"/>
                    <a:pt x="0" y="106"/>
                    <a:pt x="0" y="106"/>
                  </a:cubicBezTo>
                  <a:lnTo>
                    <a:pt x="0" y="1214"/>
                  </a:lnTo>
                  <a:cubicBezTo>
                    <a:pt x="619" y="1214"/>
                    <a:pt x="1572" y="583"/>
                    <a:pt x="1429" y="190"/>
                  </a:cubicBezTo>
                  <a:cubicBezTo>
                    <a:pt x="1368" y="45"/>
                    <a:pt x="1135" y="1"/>
                    <a:pt x="874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Google Shape;678;p35">
              <a:extLst>
                <a:ext uri="{FF2B5EF4-FFF2-40B4-BE49-F238E27FC236}">
                  <a16:creationId xmlns:a16="http://schemas.microsoft.com/office/drawing/2014/main" id="{F9FFF538-35DD-4393-93B0-8CAA68EFC9E3}"/>
                </a:ext>
              </a:extLst>
            </p:cNvPr>
            <p:cNvSpPr/>
            <p:nvPr/>
          </p:nvSpPr>
          <p:spPr>
            <a:xfrm>
              <a:off x="2145842" y="1645848"/>
              <a:ext cx="74088" cy="59527"/>
            </a:xfrm>
            <a:custGeom>
              <a:avLst/>
              <a:gdLst/>
              <a:ahLst/>
              <a:cxnLst/>
              <a:rect l="l" t="t" r="r" b="b"/>
              <a:pathLst>
                <a:path w="1513" h="1271" extrusionOk="0">
                  <a:moveTo>
                    <a:pt x="846" y="1"/>
                  </a:moveTo>
                  <a:cubicBezTo>
                    <a:pt x="548" y="13"/>
                    <a:pt x="274" y="72"/>
                    <a:pt x="0" y="167"/>
                  </a:cubicBezTo>
                  <a:cubicBezTo>
                    <a:pt x="286" y="132"/>
                    <a:pt x="572" y="120"/>
                    <a:pt x="846" y="84"/>
                  </a:cubicBezTo>
                  <a:cubicBezTo>
                    <a:pt x="1000" y="84"/>
                    <a:pt x="1131" y="108"/>
                    <a:pt x="1250" y="144"/>
                  </a:cubicBezTo>
                  <a:cubicBezTo>
                    <a:pt x="1310" y="179"/>
                    <a:pt x="1357" y="203"/>
                    <a:pt x="1369" y="251"/>
                  </a:cubicBezTo>
                  <a:cubicBezTo>
                    <a:pt x="1369" y="298"/>
                    <a:pt x="1381" y="346"/>
                    <a:pt x="1357" y="406"/>
                  </a:cubicBezTo>
                  <a:cubicBezTo>
                    <a:pt x="1310" y="525"/>
                    <a:pt x="1215" y="620"/>
                    <a:pt x="1119" y="715"/>
                  </a:cubicBezTo>
                  <a:cubicBezTo>
                    <a:pt x="1024" y="822"/>
                    <a:pt x="905" y="894"/>
                    <a:pt x="786" y="965"/>
                  </a:cubicBezTo>
                  <a:cubicBezTo>
                    <a:pt x="548" y="1096"/>
                    <a:pt x="286" y="1215"/>
                    <a:pt x="0" y="1263"/>
                  </a:cubicBezTo>
                  <a:cubicBezTo>
                    <a:pt x="41" y="1268"/>
                    <a:pt x="83" y="1270"/>
                    <a:pt x="124" y="1270"/>
                  </a:cubicBezTo>
                  <a:cubicBezTo>
                    <a:pt x="371" y="1270"/>
                    <a:pt x="620" y="1184"/>
                    <a:pt x="834" y="1072"/>
                  </a:cubicBezTo>
                  <a:cubicBezTo>
                    <a:pt x="965" y="1013"/>
                    <a:pt x="1084" y="918"/>
                    <a:pt x="1203" y="834"/>
                  </a:cubicBezTo>
                  <a:cubicBezTo>
                    <a:pt x="1310" y="739"/>
                    <a:pt x="1429" y="620"/>
                    <a:pt x="1488" y="477"/>
                  </a:cubicBezTo>
                  <a:cubicBezTo>
                    <a:pt x="1512" y="406"/>
                    <a:pt x="1512" y="298"/>
                    <a:pt x="1488" y="203"/>
                  </a:cubicBezTo>
                  <a:cubicBezTo>
                    <a:pt x="1453" y="120"/>
                    <a:pt x="1369" y="72"/>
                    <a:pt x="1298" y="48"/>
                  </a:cubicBezTo>
                  <a:cubicBezTo>
                    <a:pt x="1143" y="1"/>
                    <a:pt x="1000" y="1"/>
                    <a:pt x="846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Google Shape;679;p35">
              <a:extLst>
                <a:ext uri="{FF2B5EF4-FFF2-40B4-BE49-F238E27FC236}">
                  <a16:creationId xmlns:a16="http://schemas.microsoft.com/office/drawing/2014/main" id="{BA4E8D10-5914-46BE-A15D-61127128A3C7}"/>
                </a:ext>
              </a:extLst>
            </p:cNvPr>
            <p:cNvSpPr/>
            <p:nvPr/>
          </p:nvSpPr>
          <p:spPr>
            <a:xfrm>
              <a:off x="2056040" y="1713902"/>
              <a:ext cx="92157" cy="49036"/>
            </a:xfrm>
            <a:custGeom>
              <a:avLst/>
              <a:gdLst/>
              <a:ahLst/>
              <a:cxnLst/>
              <a:rect l="l" t="t" r="r" b="b"/>
              <a:pathLst>
                <a:path w="1882" h="1047" extrusionOk="0">
                  <a:moveTo>
                    <a:pt x="1" y="0"/>
                  </a:moveTo>
                  <a:cubicBezTo>
                    <a:pt x="1" y="0"/>
                    <a:pt x="240" y="1046"/>
                    <a:pt x="829" y="1046"/>
                  </a:cubicBezTo>
                  <a:cubicBezTo>
                    <a:pt x="1101" y="1046"/>
                    <a:pt x="1449" y="822"/>
                    <a:pt x="1882" y="16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Google Shape;680;p35">
              <a:extLst>
                <a:ext uri="{FF2B5EF4-FFF2-40B4-BE49-F238E27FC236}">
                  <a16:creationId xmlns:a16="http://schemas.microsoft.com/office/drawing/2014/main" id="{AC3A3452-E60A-4D7A-A7EB-5E174273CC4A}"/>
                </a:ext>
              </a:extLst>
            </p:cNvPr>
            <p:cNvSpPr/>
            <p:nvPr/>
          </p:nvSpPr>
          <p:spPr>
            <a:xfrm>
              <a:off x="1801862" y="1234294"/>
              <a:ext cx="693233" cy="367561"/>
            </a:xfrm>
            <a:custGeom>
              <a:avLst/>
              <a:gdLst/>
              <a:ahLst/>
              <a:cxnLst/>
              <a:rect l="l" t="t" r="r" b="b"/>
              <a:pathLst>
                <a:path w="14157" h="7848" extrusionOk="0">
                  <a:moveTo>
                    <a:pt x="7073" y="1"/>
                  </a:moveTo>
                  <a:cubicBezTo>
                    <a:pt x="0" y="1"/>
                    <a:pt x="667" y="6347"/>
                    <a:pt x="667" y="7847"/>
                  </a:cubicBezTo>
                  <a:cubicBezTo>
                    <a:pt x="667" y="7847"/>
                    <a:pt x="683" y="7848"/>
                    <a:pt x="713" y="7848"/>
                  </a:cubicBezTo>
                  <a:cubicBezTo>
                    <a:pt x="1244" y="7848"/>
                    <a:pt x="6130" y="7730"/>
                    <a:pt x="4418" y="3370"/>
                  </a:cubicBezTo>
                  <a:lnTo>
                    <a:pt x="4418" y="3370"/>
                  </a:lnTo>
                  <a:cubicBezTo>
                    <a:pt x="4418" y="3371"/>
                    <a:pt x="8335" y="6609"/>
                    <a:pt x="13490" y="7383"/>
                  </a:cubicBezTo>
                  <a:cubicBezTo>
                    <a:pt x="13490" y="7383"/>
                    <a:pt x="14157" y="1"/>
                    <a:pt x="7073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Google Shape;681;p35">
              <a:extLst>
                <a:ext uri="{FF2B5EF4-FFF2-40B4-BE49-F238E27FC236}">
                  <a16:creationId xmlns:a16="http://schemas.microsoft.com/office/drawing/2014/main" id="{CC834699-5FC4-4EF4-BCC6-B0F418482253}"/>
                </a:ext>
              </a:extLst>
            </p:cNvPr>
            <p:cNvSpPr/>
            <p:nvPr/>
          </p:nvSpPr>
          <p:spPr>
            <a:xfrm>
              <a:off x="1801911" y="1199167"/>
              <a:ext cx="710127" cy="402687"/>
            </a:xfrm>
            <a:custGeom>
              <a:avLst/>
              <a:gdLst/>
              <a:ahLst/>
              <a:cxnLst/>
              <a:rect l="l" t="t" r="r" b="b"/>
              <a:pathLst>
                <a:path w="14502" h="8598" extrusionOk="0">
                  <a:moveTo>
                    <a:pt x="7054" y="1"/>
                  </a:moveTo>
                  <a:cubicBezTo>
                    <a:pt x="1" y="1"/>
                    <a:pt x="666" y="6967"/>
                    <a:pt x="666" y="8597"/>
                  </a:cubicBezTo>
                  <a:cubicBezTo>
                    <a:pt x="666" y="8597"/>
                    <a:pt x="680" y="8597"/>
                    <a:pt x="705" y="8597"/>
                  </a:cubicBezTo>
                  <a:cubicBezTo>
                    <a:pt x="1198" y="8597"/>
                    <a:pt x="6137" y="8479"/>
                    <a:pt x="4417" y="3692"/>
                  </a:cubicBezTo>
                  <a:lnTo>
                    <a:pt x="4417" y="3692"/>
                  </a:lnTo>
                  <a:cubicBezTo>
                    <a:pt x="4417" y="3692"/>
                    <a:pt x="8334" y="7240"/>
                    <a:pt x="13489" y="8097"/>
                  </a:cubicBezTo>
                  <a:cubicBezTo>
                    <a:pt x="13489" y="8097"/>
                    <a:pt x="14501" y="1"/>
                    <a:pt x="7072" y="1"/>
                  </a:cubicBezTo>
                  <a:cubicBezTo>
                    <a:pt x="7066" y="1"/>
                    <a:pt x="7060" y="1"/>
                    <a:pt x="7054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8" name="Google Shape;601;p33">
            <a:extLst>
              <a:ext uri="{FF2B5EF4-FFF2-40B4-BE49-F238E27FC236}">
                <a16:creationId xmlns:a16="http://schemas.microsoft.com/office/drawing/2014/main" id="{997154F6-722B-4924-9738-5788655CA49A}"/>
              </a:ext>
            </a:extLst>
          </p:cNvPr>
          <p:cNvSpPr/>
          <p:nvPr/>
        </p:nvSpPr>
        <p:spPr>
          <a:xfrm flipH="1">
            <a:off x="4379004" y="980829"/>
            <a:ext cx="3851964" cy="682036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rgbClr val="C9F5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9" name="Google Shape;602;p33">
            <a:extLst>
              <a:ext uri="{FF2B5EF4-FFF2-40B4-BE49-F238E27FC236}">
                <a16:creationId xmlns:a16="http://schemas.microsoft.com/office/drawing/2014/main" id="{76401B4F-A369-4A23-866F-92E87A9FED90}"/>
              </a:ext>
            </a:extLst>
          </p:cNvPr>
          <p:cNvSpPr txBox="1">
            <a:spLocks/>
          </p:cNvSpPr>
          <p:nvPr/>
        </p:nvSpPr>
        <p:spPr>
          <a:xfrm>
            <a:off x="4603744" y="942729"/>
            <a:ext cx="3852000" cy="7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legreya Sans ExtraBold"/>
              <a:buNone/>
              <a:defRPr sz="4200" b="0" i="0" u="none" strike="noStrike" cap="none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3C3B"/>
              </a:buClr>
              <a:buSzPts val="4200"/>
              <a:buFont typeface="Alegreya Sans ExtraBold"/>
              <a:buNone/>
              <a:tabLst/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C</a:t>
            </a:r>
            <a:r>
              <a:rPr kumimoji="0" lang="en-US" sz="4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legreya Sans ExtraBold"/>
                <a:sym typeface="Alegreya Sans ExtraBold"/>
              </a:rPr>
              <a:t>. Necessity</a:t>
            </a:r>
          </a:p>
        </p:txBody>
      </p:sp>
      <p:sp>
        <p:nvSpPr>
          <p:cNvPr id="240" name="Google Shape;603;p33">
            <a:extLst>
              <a:ext uri="{FF2B5EF4-FFF2-40B4-BE49-F238E27FC236}">
                <a16:creationId xmlns:a16="http://schemas.microsoft.com/office/drawing/2014/main" id="{45EE541F-02ED-492C-BA68-01F0956E92AB}"/>
              </a:ext>
            </a:extLst>
          </p:cNvPr>
          <p:cNvSpPr txBox="1">
            <a:spLocks/>
          </p:cNvSpPr>
          <p:nvPr/>
        </p:nvSpPr>
        <p:spPr>
          <a:xfrm>
            <a:off x="4408583" y="1689475"/>
            <a:ext cx="4375555" cy="774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buClr>
                <a:srgbClr val="6A6D70"/>
              </a:buClr>
            </a:pP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Untuk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menunjukkan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kebutuhan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necessity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)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dalam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bahasa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Inggris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kita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dapat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menggunakan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beberapa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kata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kerja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seperti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must, have to / have got to 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dan 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need to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Namun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ada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beberapa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hal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yang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perlu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diperhatikan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dalam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penggunaannya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yaitu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: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sym typeface="PT Sans"/>
            </a:endParaRPr>
          </a:p>
        </p:txBody>
      </p:sp>
      <p:sp>
        <p:nvSpPr>
          <p:cNvPr id="243" name="Google Shape;603;p33">
            <a:extLst>
              <a:ext uri="{FF2B5EF4-FFF2-40B4-BE49-F238E27FC236}">
                <a16:creationId xmlns:a16="http://schemas.microsoft.com/office/drawing/2014/main" id="{7F31D93D-6A8F-40A6-B4FF-ADBCB63AEEF3}"/>
              </a:ext>
            </a:extLst>
          </p:cNvPr>
          <p:cNvSpPr txBox="1">
            <a:spLocks/>
          </p:cNvSpPr>
          <p:nvPr/>
        </p:nvSpPr>
        <p:spPr>
          <a:xfrm>
            <a:off x="4408583" y="2532970"/>
            <a:ext cx="4375555" cy="774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T Sans"/>
              <a:buNone/>
              <a:defRPr sz="21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buClr>
                <a:srgbClr val="6A6D70"/>
              </a:buClr>
            </a:pP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Kata 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have to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atau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need to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biasanya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dipakai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ketika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kebutuhan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/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keperluan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ada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karena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tuntutan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peraturan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0" lvl="0" indent="0">
              <a:buClr>
                <a:srgbClr val="6A6D70"/>
              </a:buClr>
            </a:pP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buClr>
                <a:srgbClr val="6A6D70"/>
              </a:buClr>
            </a:pPr>
            <a:r>
              <a:rPr lang="en-US" sz="1200" b="1" dirty="0" err="1">
                <a:solidFill>
                  <a:schemeClr val="tx1">
                    <a:lumMod val="50000"/>
                  </a:schemeClr>
                </a:solidFill>
              </a:rPr>
              <a:t>Contoh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1">
                    <a:lumMod val="50000"/>
                  </a:schemeClr>
                </a:solidFill>
              </a:rPr>
              <a:t>kalimat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marL="0" lvl="0" indent="0">
              <a:buClr>
                <a:srgbClr val="6A6D70"/>
              </a:buClr>
            </a:pP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You have to wear a uniform in the army.</a:t>
            </a:r>
          </a:p>
          <a:p>
            <a:pPr marL="0" lvl="0" indent="0">
              <a:buClr>
                <a:srgbClr val="6A6D70"/>
              </a:buClr>
            </a:pP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Kamu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harus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mengenakan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seragam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di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tempat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militer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 marL="0" lvl="0" indent="0">
              <a:buClr>
                <a:srgbClr val="6A6D70"/>
              </a:buClr>
            </a:pP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buClr>
                <a:srgbClr val="6A6D70"/>
              </a:buClr>
            </a:pP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I need to / have to be at work by 8.45 every day.</a:t>
            </a:r>
          </a:p>
          <a:p>
            <a:pPr marL="0" lvl="0" indent="0">
              <a:buClr>
                <a:srgbClr val="6A6D70"/>
              </a:buClr>
            </a:pP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(Saya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perlu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/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harus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berada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di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tempat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kerja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pada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pukul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8.45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setiap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hari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 marL="0" lvl="0" indent="0">
              <a:buClr>
                <a:srgbClr val="6A6D70"/>
              </a:buClr>
            </a:pP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buClr>
                <a:srgbClr val="6A6D70"/>
              </a:buClr>
            </a:pP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Kata 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must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sering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digunakan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untuk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peringatan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atau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tanda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–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tanda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di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tempat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umum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en-US" sz="1200" i="1" dirty="0">
                <a:solidFill>
                  <a:schemeClr val="tx1">
                    <a:lumMod val="50000"/>
                  </a:schemeClr>
                </a:solidFill>
              </a:rPr>
              <a:t>public notices / signs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).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793082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C04ABD-3ABD-48A9-869E-714BA62C433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Google Shape;701;p37">
            <a:extLst>
              <a:ext uri="{FF2B5EF4-FFF2-40B4-BE49-F238E27FC236}">
                <a16:creationId xmlns:a16="http://schemas.microsoft.com/office/drawing/2014/main" id="{85F3477B-007C-42DA-8980-1D6169C59BB5}"/>
              </a:ext>
            </a:extLst>
          </p:cNvPr>
          <p:cNvSpPr txBox="1">
            <a:spLocks/>
          </p:cNvSpPr>
          <p:nvPr/>
        </p:nvSpPr>
        <p:spPr>
          <a:xfrm flipH="1">
            <a:off x="221455" y="1183680"/>
            <a:ext cx="5025986" cy="16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00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2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buClr>
                <a:srgbClr val="6A6D70"/>
              </a:buClr>
            </a:pPr>
            <a:r>
              <a:rPr lang="en-US" sz="1400" b="1" dirty="0" err="1">
                <a:solidFill>
                  <a:schemeClr val="tx1">
                    <a:lumMod val="50000"/>
                  </a:schemeClr>
                </a:solidFill>
              </a:rPr>
              <a:t>Contoh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</a:schemeClr>
                </a:solidFill>
              </a:rPr>
              <a:t>kalimat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marL="0" lvl="0" indent="0">
              <a:buClr>
                <a:srgbClr val="6A6D70"/>
              </a:buClr>
            </a:pP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buClr>
                <a:srgbClr val="6A6D70"/>
              </a:buClr>
            </a:pPr>
            <a:r>
              <a:rPr lang="en-US" sz="1400" b="1" i="1" dirty="0">
                <a:solidFill>
                  <a:schemeClr val="tx1">
                    <a:lumMod val="50000"/>
                  </a:schemeClr>
                </a:solidFill>
              </a:rPr>
              <a:t>Every visitor must report to a reception.</a:t>
            </a:r>
          </a:p>
          <a:p>
            <a:pPr marL="0" lvl="0" indent="0">
              <a:buClr>
                <a:srgbClr val="6A6D70"/>
              </a:buClr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Setiap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pengunjung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harus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melapor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kepada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resepsionis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).</a:t>
            </a:r>
          </a:p>
          <a:p>
            <a:pPr marL="0" lvl="0" indent="0">
              <a:buClr>
                <a:srgbClr val="6A6D70"/>
              </a:buClr>
            </a:pP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buClr>
                <a:srgbClr val="6A6D70"/>
              </a:buClr>
            </a:pPr>
            <a:r>
              <a:rPr lang="en-US" sz="1400" i="1" dirty="0">
                <a:solidFill>
                  <a:schemeClr val="tx1">
                    <a:lumMod val="50000"/>
                  </a:schemeClr>
                </a:solidFill>
              </a:rPr>
              <a:t>Guests must be signed in at the desk.</a:t>
            </a:r>
          </a:p>
          <a:p>
            <a:pPr marL="0" lvl="0" indent="0">
              <a:buClr>
                <a:srgbClr val="6A6D70"/>
              </a:buClr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(Para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tamu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harus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menuliskan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namanya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/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mendaftar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di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meja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penerima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tamu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).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sym typeface="PT Sans"/>
            </a:endParaRPr>
          </a:p>
        </p:txBody>
      </p:sp>
      <p:sp>
        <p:nvSpPr>
          <p:cNvPr id="106" name="Google Shape;1327;p51">
            <a:extLst>
              <a:ext uri="{FF2B5EF4-FFF2-40B4-BE49-F238E27FC236}">
                <a16:creationId xmlns:a16="http://schemas.microsoft.com/office/drawing/2014/main" id="{E38CBC13-571E-4795-AFC0-BE16DB603C03}"/>
              </a:ext>
            </a:extLst>
          </p:cNvPr>
          <p:cNvSpPr/>
          <p:nvPr/>
        </p:nvSpPr>
        <p:spPr>
          <a:xfrm>
            <a:off x="5319325" y="860250"/>
            <a:ext cx="3414700" cy="3797850"/>
          </a:xfrm>
          <a:custGeom>
            <a:avLst/>
            <a:gdLst/>
            <a:ahLst/>
            <a:cxnLst/>
            <a:rect l="l" t="t" r="r" b="b"/>
            <a:pathLst>
              <a:path w="136588" h="151914" extrusionOk="0">
                <a:moveTo>
                  <a:pt x="8763" y="0"/>
                </a:moveTo>
                <a:lnTo>
                  <a:pt x="0" y="151914"/>
                </a:lnTo>
                <a:lnTo>
                  <a:pt x="136588" y="149628"/>
                </a:lnTo>
                <a:lnTo>
                  <a:pt x="131254" y="3599"/>
                </a:lnTo>
                <a:close/>
              </a:path>
            </a:pathLst>
          </a:custGeom>
          <a:solidFill>
            <a:srgbClr val="C9F5FF"/>
          </a:solidFill>
          <a:ln>
            <a:noFill/>
          </a:ln>
        </p:spPr>
      </p:sp>
      <p:grpSp>
        <p:nvGrpSpPr>
          <p:cNvPr id="107" name="Google Shape;1330;p51">
            <a:extLst>
              <a:ext uri="{FF2B5EF4-FFF2-40B4-BE49-F238E27FC236}">
                <a16:creationId xmlns:a16="http://schemas.microsoft.com/office/drawing/2014/main" id="{B665126E-B522-4F96-8743-B5C27FBE64A6}"/>
              </a:ext>
            </a:extLst>
          </p:cNvPr>
          <p:cNvGrpSpPr/>
          <p:nvPr/>
        </p:nvGrpSpPr>
        <p:grpSpPr>
          <a:xfrm>
            <a:off x="4906850" y="1482051"/>
            <a:ext cx="8215420" cy="3289101"/>
            <a:chOff x="5135450" y="1310601"/>
            <a:chExt cx="8215420" cy="3289101"/>
          </a:xfrm>
        </p:grpSpPr>
        <p:sp>
          <p:nvSpPr>
            <p:cNvPr id="108" name="Google Shape;1331;p51">
              <a:extLst>
                <a:ext uri="{FF2B5EF4-FFF2-40B4-BE49-F238E27FC236}">
                  <a16:creationId xmlns:a16="http://schemas.microsoft.com/office/drawing/2014/main" id="{9025E463-81EE-4FB7-8A37-FA6A18CBEFCB}"/>
                </a:ext>
              </a:extLst>
            </p:cNvPr>
            <p:cNvSpPr/>
            <p:nvPr/>
          </p:nvSpPr>
          <p:spPr>
            <a:xfrm flipH="1">
              <a:off x="8215464" y="2306025"/>
              <a:ext cx="285999" cy="590356"/>
            </a:xfrm>
            <a:custGeom>
              <a:avLst/>
              <a:gdLst/>
              <a:ahLst/>
              <a:cxnLst/>
              <a:rect l="l" t="t" r="r" b="b"/>
              <a:pathLst>
                <a:path w="4978" h="10276" extrusionOk="0">
                  <a:moveTo>
                    <a:pt x="3692" y="1"/>
                  </a:moveTo>
                  <a:cubicBezTo>
                    <a:pt x="3692" y="1"/>
                    <a:pt x="2572" y="679"/>
                    <a:pt x="1965" y="1370"/>
                  </a:cubicBezTo>
                  <a:cubicBezTo>
                    <a:pt x="1334" y="2049"/>
                    <a:pt x="1" y="9228"/>
                    <a:pt x="989" y="9764"/>
                  </a:cubicBezTo>
                  <a:cubicBezTo>
                    <a:pt x="2001" y="10276"/>
                    <a:pt x="4978" y="9764"/>
                    <a:pt x="4978" y="9764"/>
                  </a:cubicBezTo>
                  <a:lnTo>
                    <a:pt x="4978" y="5001"/>
                  </a:lnTo>
                  <a:close/>
                </a:path>
              </a:pathLst>
            </a:custGeom>
            <a:solidFill>
              <a:srgbClr val="E3E7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Google Shape;1332;p51">
              <a:extLst>
                <a:ext uri="{FF2B5EF4-FFF2-40B4-BE49-F238E27FC236}">
                  <a16:creationId xmlns:a16="http://schemas.microsoft.com/office/drawing/2014/main" id="{FC9E6E48-77A7-4C22-8472-523272540793}"/>
                </a:ext>
              </a:extLst>
            </p:cNvPr>
            <p:cNvSpPr/>
            <p:nvPr/>
          </p:nvSpPr>
          <p:spPr>
            <a:xfrm flipH="1">
              <a:off x="8215464" y="2306025"/>
              <a:ext cx="285999" cy="574040"/>
            </a:xfrm>
            <a:custGeom>
              <a:avLst/>
              <a:gdLst/>
              <a:ahLst/>
              <a:cxnLst/>
              <a:rect l="l" t="t" r="r" b="b"/>
              <a:pathLst>
                <a:path w="4978" h="9992" extrusionOk="0">
                  <a:moveTo>
                    <a:pt x="3692" y="1"/>
                  </a:moveTo>
                  <a:cubicBezTo>
                    <a:pt x="3692" y="1"/>
                    <a:pt x="2572" y="679"/>
                    <a:pt x="1965" y="1370"/>
                  </a:cubicBezTo>
                  <a:cubicBezTo>
                    <a:pt x="1334" y="2049"/>
                    <a:pt x="1" y="9228"/>
                    <a:pt x="989" y="9764"/>
                  </a:cubicBezTo>
                  <a:cubicBezTo>
                    <a:pt x="1326" y="9934"/>
                    <a:pt x="1882" y="9991"/>
                    <a:pt x="2473" y="9991"/>
                  </a:cubicBezTo>
                  <a:cubicBezTo>
                    <a:pt x="3655" y="9991"/>
                    <a:pt x="4978" y="9764"/>
                    <a:pt x="4978" y="9764"/>
                  </a:cubicBezTo>
                  <a:lnTo>
                    <a:pt x="4978" y="5001"/>
                  </a:lnTo>
                  <a:lnTo>
                    <a:pt x="3692" y="1"/>
                  </a:lnTo>
                  <a:close/>
                </a:path>
              </a:pathLst>
            </a:custGeom>
            <a:solidFill>
              <a:srgbClr val="589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Google Shape;1333;p51">
              <a:extLst>
                <a:ext uri="{FF2B5EF4-FFF2-40B4-BE49-F238E27FC236}">
                  <a16:creationId xmlns:a16="http://schemas.microsoft.com/office/drawing/2014/main" id="{6E8E9F23-3671-4729-B208-031BC50C7C0F}"/>
                </a:ext>
              </a:extLst>
            </p:cNvPr>
            <p:cNvSpPr/>
            <p:nvPr/>
          </p:nvSpPr>
          <p:spPr>
            <a:xfrm flipH="1">
              <a:off x="8255164" y="2663783"/>
              <a:ext cx="454219" cy="172407"/>
            </a:xfrm>
            <a:custGeom>
              <a:avLst/>
              <a:gdLst/>
              <a:ahLst/>
              <a:cxnLst/>
              <a:rect l="l" t="t" r="r" b="b"/>
              <a:pathLst>
                <a:path w="7906" h="3001" extrusionOk="0">
                  <a:moveTo>
                    <a:pt x="3722" y="0"/>
                  </a:moveTo>
                  <a:cubicBezTo>
                    <a:pt x="2903" y="0"/>
                    <a:pt x="2091" y="116"/>
                    <a:pt x="1488" y="441"/>
                  </a:cubicBezTo>
                  <a:cubicBezTo>
                    <a:pt x="0" y="1227"/>
                    <a:pt x="226" y="3001"/>
                    <a:pt x="226" y="3001"/>
                  </a:cubicBezTo>
                  <a:lnTo>
                    <a:pt x="7906" y="3001"/>
                  </a:lnTo>
                  <a:cubicBezTo>
                    <a:pt x="7906" y="3001"/>
                    <a:pt x="7727" y="763"/>
                    <a:pt x="6715" y="441"/>
                  </a:cubicBezTo>
                  <a:cubicBezTo>
                    <a:pt x="6116" y="244"/>
                    <a:pt x="4911" y="0"/>
                    <a:pt x="3722" y="0"/>
                  </a:cubicBezTo>
                  <a:close/>
                </a:path>
              </a:pathLst>
            </a:custGeom>
            <a:solidFill>
              <a:srgbClr val="589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Google Shape;1334;p51">
              <a:extLst>
                <a:ext uri="{FF2B5EF4-FFF2-40B4-BE49-F238E27FC236}">
                  <a16:creationId xmlns:a16="http://schemas.microsoft.com/office/drawing/2014/main" id="{596ED9F1-7EEA-4052-BF34-5B68FD5513A3}"/>
                </a:ext>
              </a:extLst>
            </p:cNvPr>
            <p:cNvSpPr/>
            <p:nvPr/>
          </p:nvSpPr>
          <p:spPr>
            <a:xfrm>
              <a:off x="5135450" y="4507265"/>
              <a:ext cx="8215420" cy="92437"/>
            </a:xfrm>
            <a:custGeom>
              <a:avLst/>
              <a:gdLst/>
              <a:ahLst/>
              <a:cxnLst/>
              <a:rect l="l" t="t" r="r" b="b"/>
              <a:pathLst>
                <a:path w="142995" h="1609" extrusionOk="0">
                  <a:moveTo>
                    <a:pt x="71498" y="1"/>
                  </a:moveTo>
                  <a:cubicBezTo>
                    <a:pt x="52543" y="1"/>
                    <a:pt x="34350" y="84"/>
                    <a:pt x="20944" y="239"/>
                  </a:cubicBezTo>
                  <a:cubicBezTo>
                    <a:pt x="7537" y="394"/>
                    <a:pt x="1" y="596"/>
                    <a:pt x="1" y="811"/>
                  </a:cubicBezTo>
                  <a:cubicBezTo>
                    <a:pt x="1" y="1025"/>
                    <a:pt x="7537" y="1227"/>
                    <a:pt x="20944" y="1370"/>
                  </a:cubicBezTo>
                  <a:cubicBezTo>
                    <a:pt x="34350" y="1525"/>
                    <a:pt x="52543" y="1608"/>
                    <a:pt x="71498" y="1608"/>
                  </a:cubicBezTo>
                  <a:cubicBezTo>
                    <a:pt x="90464" y="1608"/>
                    <a:pt x="108645" y="1525"/>
                    <a:pt x="122052" y="1370"/>
                  </a:cubicBezTo>
                  <a:cubicBezTo>
                    <a:pt x="135470" y="1227"/>
                    <a:pt x="142995" y="1025"/>
                    <a:pt x="142995" y="811"/>
                  </a:cubicBezTo>
                  <a:cubicBezTo>
                    <a:pt x="142995" y="596"/>
                    <a:pt x="135470" y="394"/>
                    <a:pt x="122052" y="239"/>
                  </a:cubicBezTo>
                  <a:cubicBezTo>
                    <a:pt x="108645" y="84"/>
                    <a:pt x="90464" y="1"/>
                    <a:pt x="71498" y="1"/>
                  </a:cubicBezTo>
                  <a:close/>
                </a:path>
              </a:pathLst>
            </a:custGeom>
            <a:solidFill>
              <a:srgbClr val="E7EB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Google Shape;1335;p51">
              <a:extLst>
                <a:ext uri="{FF2B5EF4-FFF2-40B4-BE49-F238E27FC236}">
                  <a16:creationId xmlns:a16="http://schemas.microsoft.com/office/drawing/2014/main" id="{5EA39B4C-9049-4781-BE5B-B3AF0D800068}"/>
                </a:ext>
              </a:extLst>
            </p:cNvPr>
            <p:cNvSpPr/>
            <p:nvPr/>
          </p:nvSpPr>
          <p:spPr>
            <a:xfrm>
              <a:off x="5135450" y="4507265"/>
              <a:ext cx="8215420" cy="92437"/>
            </a:xfrm>
            <a:custGeom>
              <a:avLst/>
              <a:gdLst/>
              <a:ahLst/>
              <a:cxnLst/>
              <a:rect l="l" t="t" r="r" b="b"/>
              <a:pathLst>
                <a:path w="142995" h="1609" extrusionOk="0">
                  <a:moveTo>
                    <a:pt x="71498" y="1"/>
                  </a:moveTo>
                  <a:cubicBezTo>
                    <a:pt x="52543" y="1"/>
                    <a:pt x="34350" y="84"/>
                    <a:pt x="20944" y="239"/>
                  </a:cubicBezTo>
                  <a:cubicBezTo>
                    <a:pt x="7537" y="394"/>
                    <a:pt x="1" y="596"/>
                    <a:pt x="1" y="811"/>
                  </a:cubicBezTo>
                  <a:cubicBezTo>
                    <a:pt x="1" y="1025"/>
                    <a:pt x="7537" y="1227"/>
                    <a:pt x="20944" y="1370"/>
                  </a:cubicBezTo>
                  <a:cubicBezTo>
                    <a:pt x="34350" y="1525"/>
                    <a:pt x="52543" y="1608"/>
                    <a:pt x="71498" y="1608"/>
                  </a:cubicBezTo>
                  <a:cubicBezTo>
                    <a:pt x="90464" y="1608"/>
                    <a:pt x="108645" y="1525"/>
                    <a:pt x="122052" y="1370"/>
                  </a:cubicBezTo>
                  <a:cubicBezTo>
                    <a:pt x="135470" y="1227"/>
                    <a:pt x="142995" y="1025"/>
                    <a:pt x="142995" y="811"/>
                  </a:cubicBezTo>
                  <a:cubicBezTo>
                    <a:pt x="142995" y="596"/>
                    <a:pt x="135470" y="394"/>
                    <a:pt x="122052" y="239"/>
                  </a:cubicBezTo>
                  <a:cubicBezTo>
                    <a:pt x="108645" y="84"/>
                    <a:pt x="90464" y="1"/>
                    <a:pt x="71498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Google Shape;1336;p51">
              <a:extLst>
                <a:ext uri="{FF2B5EF4-FFF2-40B4-BE49-F238E27FC236}">
                  <a16:creationId xmlns:a16="http://schemas.microsoft.com/office/drawing/2014/main" id="{958779D1-82B8-45D9-8758-0AB6417BC090}"/>
                </a:ext>
              </a:extLst>
            </p:cNvPr>
            <p:cNvSpPr/>
            <p:nvPr/>
          </p:nvSpPr>
          <p:spPr>
            <a:xfrm>
              <a:off x="7401039" y="2123383"/>
              <a:ext cx="829786" cy="1195707"/>
            </a:xfrm>
            <a:custGeom>
              <a:avLst/>
              <a:gdLst/>
              <a:ahLst/>
              <a:cxnLst/>
              <a:rect l="l" t="t" r="r" b="b"/>
              <a:pathLst>
                <a:path w="14443" h="20813" extrusionOk="0">
                  <a:moveTo>
                    <a:pt x="4203" y="1"/>
                  </a:moveTo>
                  <a:cubicBezTo>
                    <a:pt x="1881" y="1"/>
                    <a:pt x="0" y="1894"/>
                    <a:pt x="0" y="4216"/>
                  </a:cubicBezTo>
                  <a:lnTo>
                    <a:pt x="0" y="16598"/>
                  </a:lnTo>
                  <a:cubicBezTo>
                    <a:pt x="0" y="18920"/>
                    <a:pt x="1881" y="20813"/>
                    <a:pt x="4203" y="20813"/>
                  </a:cubicBezTo>
                  <a:lnTo>
                    <a:pt x="10240" y="20813"/>
                  </a:lnTo>
                  <a:cubicBezTo>
                    <a:pt x="12561" y="20813"/>
                    <a:pt x="14442" y="18920"/>
                    <a:pt x="14442" y="16598"/>
                  </a:cubicBezTo>
                  <a:lnTo>
                    <a:pt x="14442" y="4216"/>
                  </a:lnTo>
                  <a:cubicBezTo>
                    <a:pt x="14442" y="1894"/>
                    <a:pt x="12561" y="1"/>
                    <a:pt x="10240" y="1"/>
                  </a:cubicBezTo>
                  <a:close/>
                </a:path>
              </a:pathLst>
            </a:custGeom>
            <a:solidFill>
              <a:srgbClr val="E06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Google Shape;1337;p51">
              <a:extLst>
                <a:ext uri="{FF2B5EF4-FFF2-40B4-BE49-F238E27FC236}">
                  <a16:creationId xmlns:a16="http://schemas.microsoft.com/office/drawing/2014/main" id="{3D8A0012-A3B5-4A12-9729-21AD639D0463}"/>
                </a:ext>
              </a:extLst>
            </p:cNvPr>
            <p:cNvSpPr/>
            <p:nvPr/>
          </p:nvSpPr>
          <p:spPr>
            <a:xfrm>
              <a:off x="7234139" y="3330750"/>
              <a:ext cx="1162896" cy="236005"/>
            </a:xfrm>
            <a:custGeom>
              <a:avLst/>
              <a:gdLst/>
              <a:ahLst/>
              <a:cxnLst/>
              <a:rect l="l" t="t" r="r" b="b"/>
              <a:pathLst>
                <a:path w="20241" h="4108" extrusionOk="0">
                  <a:moveTo>
                    <a:pt x="2048" y="0"/>
                  </a:moveTo>
                  <a:cubicBezTo>
                    <a:pt x="917" y="0"/>
                    <a:pt x="0" y="929"/>
                    <a:pt x="0" y="2060"/>
                  </a:cubicBezTo>
                  <a:cubicBezTo>
                    <a:pt x="0" y="3191"/>
                    <a:pt x="917" y="4108"/>
                    <a:pt x="2048" y="4108"/>
                  </a:cubicBezTo>
                  <a:lnTo>
                    <a:pt x="18181" y="4108"/>
                  </a:lnTo>
                  <a:cubicBezTo>
                    <a:pt x="19312" y="4108"/>
                    <a:pt x="20241" y="3191"/>
                    <a:pt x="20241" y="2060"/>
                  </a:cubicBezTo>
                  <a:cubicBezTo>
                    <a:pt x="20241" y="929"/>
                    <a:pt x="19312" y="0"/>
                    <a:pt x="18181" y="0"/>
                  </a:cubicBezTo>
                  <a:close/>
                </a:path>
              </a:pathLst>
            </a:custGeom>
            <a:solidFill>
              <a:srgbClr val="E06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Google Shape;1338;p51">
              <a:extLst>
                <a:ext uri="{FF2B5EF4-FFF2-40B4-BE49-F238E27FC236}">
                  <a16:creationId xmlns:a16="http://schemas.microsoft.com/office/drawing/2014/main" id="{B78D38F7-9B17-4563-8F01-991543F1FE71}"/>
                </a:ext>
              </a:extLst>
            </p:cNvPr>
            <p:cNvSpPr/>
            <p:nvPr/>
          </p:nvSpPr>
          <p:spPr>
            <a:xfrm>
              <a:off x="7127392" y="2306025"/>
              <a:ext cx="285999" cy="590356"/>
            </a:xfrm>
            <a:custGeom>
              <a:avLst/>
              <a:gdLst/>
              <a:ahLst/>
              <a:cxnLst/>
              <a:rect l="l" t="t" r="r" b="b"/>
              <a:pathLst>
                <a:path w="4978" h="10276" extrusionOk="0">
                  <a:moveTo>
                    <a:pt x="3692" y="1"/>
                  </a:moveTo>
                  <a:cubicBezTo>
                    <a:pt x="3692" y="1"/>
                    <a:pt x="2572" y="679"/>
                    <a:pt x="1965" y="1370"/>
                  </a:cubicBezTo>
                  <a:cubicBezTo>
                    <a:pt x="1334" y="2049"/>
                    <a:pt x="1" y="9228"/>
                    <a:pt x="989" y="9764"/>
                  </a:cubicBezTo>
                  <a:cubicBezTo>
                    <a:pt x="2001" y="10276"/>
                    <a:pt x="4978" y="9764"/>
                    <a:pt x="4978" y="9764"/>
                  </a:cubicBezTo>
                  <a:lnTo>
                    <a:pt x="4978" y="5001"/>
                  </a:lnTo>
                  <a:close/>
                </a:path>
              </a:pathLst>
            </a:custGeom>
            <a:solidFill>
              <a:srgbClr val="E3E7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Google Shape;1339;p51">
              <a:extLst>
                <a:ext uri="{FF2B5EF4-FFF2-40B4-BE49-F238E27FC236}">
                  <a16:creationId xmlns:a16="http://schemas.microsoft.com/office/drawing/2014/main" id="{19FD247C-9EB9-4B49-B745-CB5F284F8670}"/>
                </a:ext>
              </a:extLst>
            </p:cNvPr>
            <p:cNvSpPr/>
            <p:nvPr/>
          </p:nvSpPr>
          <p:spPr>
            <a:xfrm>
              <a:off x="7127392" y="2306025"/>
              <a:ext cx="285999" cy="574040"/>
            </a:xfrm>
            <a:custGeom>
              <a:avLst/>
              <a:gdLst/>
              <a:ahLst/>
              <a:cxnLst/>
              <a:rect l="l" t="t" r="r" b="b"/>
              <a:pathLst>
                <a:path w="4978" h="9992" extrusionOk="0">
                  <a:moveTo>
                    <a:pt x="3692" y="1"/>
                  </a:moveTo>
                  <a:cubicBezTo>
                    <a:pt x="3692" y="1"/>
                    <a:pt x="2572" y="679"/>
                    <a:pt x="1965" y="1370"/>
                  </a:cubicBezTo>
                  <a:cubicBezTo>
                    <a:pt x="1334" y="2049"/>
                    <a:pt x="1" y="9228"/>
                    <a:pt x="989" y="9764"/>
                  </a:cubicBezTo>
                  <a:cubicBezTo>
                    <a:pt x="1326" y="9934"/>
                    <a:pt x="1882" y="9991"/>
                    <a:pt x="2473" y="9991"/>
                  </a:cubicBezTo>
                  <a:cubicBezTo>
                    <a:pt x="3655" y="9991"/>
                    <a:pt x="4978" y="9764"/>
                    <a:pt x="4978" y="9764"/>
                  </a:cubicBezTo>
                  <a:lnTo>
                    <a:pt x="4978" y="5001"/>
                  </a:lnTo>
                  <a:lnTo>
                    <a:pt x="3692" y="1"/>
                  </a:lnTo>
                  <a:close/>
                </a:path>
              </a:pathLst>
            </a:custGeom>
            <a:solidFill>
              <a:srgbClr val="589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Google Shape;1340;p51">
              <a:extLst>
                <a:ext uri="{FF2B5EF4-FFF2-40B4-BE49-F238E27FC236}">
                  <a16:creationId xmlns:a16="http://schemas.microsoft.com/office/drawing/2014/main" id="{5B1CE950-E410-4B7C-BB52-F04364B20299}"/>
                </a:ext>
              </a:extLst>
            </p:cNvPr>
            <p:cNvSpPr/>
            <p:nvPr/>
          </p:nvSpPr>
          <p:spPr>
            <a:xfrm>
              <a:off x="6919471" y="2663783"/>
              <a:ext cx="454219" cy="172407"/>
            </a:xfrm>
            <a:custGeom>
              <a:avLst/>
              <a:gdLst/>
              <a:ahLst/>
              <a:cxnLst/>
              <a:rect l="l" t="t" r="r" b="b"/>
              <a:pathLst>
                <a:path w="7906" h="3001" extrusionOk="0">
                  <a:moveTo>
                    <a:pt x="3722" y="0"/>
                  </a:moveTo>
                  <a:cubicBezTo>
                    <a:pt x="2903" y="0"/>
                    <a:pt x="2091" y="116"/>
                    <a:pt x="1488" y="441"/>
                  </a:cubicBezTo>
                  <a:cubicBezTo>
                    <a:pt x="0" y="1227"/>
                    <a:pt x="226" y="3001"/>
                    <a:pt x="226" y="3001"/>
                  </a:cubicBezTo>
                  <a:lnTo>
                    <a:pt x="7906" y="3001"/>
                  </a:lnTo>
                  <a:cubicBezTo>
                    <a:pt x="7906" y="3001"/>
                    <a:pt x="7727" y="763"/>
                    <a:pt x="6715" y="441"/>
                  </a:cubicBezTo>
                  <a:cubicBezTo>
                    <a:pt x="6116" y="244"/>
                    <a:pt x="4911" y="0"/>
                    <a:pt x="3722" y="0"/>
                  </a:cubicBezTo>
                  <a:close/>
                </a:path>
              </a:pathLst>
            </a:custGeom>
            <a:solidFill>
              <a:srgbClr val="589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Google Shape;1341;p51">
              <a:extLst>
                <a:ext uri="{FF2B5EF4-FFF2-40B4-BE49-F238E27FC236}">
                  <a16:creationId xmlns:a16="http://schemas.microsoft.com/office/drawing/2014/main" id="{8A3CC66A-127D-49ED-B1B2-F07D9DA25DCE}"/>
                </a:ext>
              </a:extLst>
            </p:cNvPr>
            <p:cNvSpPr/>
            <p:nvPr/>
          </p:nvSpPr>
          <p:spPr>
            <a:xfrm>
              <a:off x="7338071" y="2190431"/>
              <a:ext cx="961180" cy="926209"/>
            </a:xfrm>
            <a:custGeom>
              <a:avLst/>
              <a:gdLst/>
              <a:ahLst/>
              <a:cxnLst/>
              <a:rect l="l" t="t" r="r" b="b"/>
              <a:pathLst>
                <a:path w="16730" h="16122" extrusionOk="0">
                  <a:moveTo>
                    <a:pt x="8252" y="1"/>
                  </a:moveTo>
                  <a:lnTo>
                    <a:pt x="8252" y="48"/>
                  </a:lnTo>
                  <a:cubicBezTo>
                    <a:pt x="7002" y="286"/>
                    <a:pt x="941" y="1501"/>
                    <a:pt x="1" y="2013"/>
                  </a:cubicBezTo>
                  <a:cubicBezTo>
                    <a:pt x="1" y="2013"/>
                    <a:pt x="1108" y="8585"/>
                    <a:pt x="1156" y="8871"/>
                  </a:cubicBezTo>
                  <a:cubicBezTo>
                    <a:pt x="1191" y="9156"/>
                    <a:pt x="870" y="16122"/>
                    <a:pt x="870" y="16122"/>
                  </a:cubicBezTo>
                  <a:cubicBezTo>
                    <a:pt x="870" y="16122"/>
                    <a:pt x="3001" y="15776"/>
                    <a:pt x="8371" y="15776"/>
                  </a:cubicBezTo>
                  <a:cubicBezTo>
                    <a:pt x="13741" y="15776"/>
                    <a:pt x="15872" y="16122"/>
                    <a:pt x="15872" y="16122"/>
                  </a:cubicBezTo>
                  <a:cubicBezTo>
                    <a:pt x="15872" y="16122"/>
                    <a:pt x="15538" y="9156"/>
                    <a:pt x="15586" y="8871"/>
                  </a:cubicBezTo>
                  <a:cubicBezTo>
                    <a:pt x="15634" y="8585"/>
                    <a:pt x="16729" y="2013"/>
                    <a:pt x="16729" y="2013"/>
                  </a:cubicBezTo>
                  <a:cubicBezTo>
                    <a:pt x="15777" y="1489"/>
                    <a:pt x="9728" y="286"/>
                    <a:pt x="8490" y="48"/>
                  </a:cubicBezTo>
                  <a:lnTo>
                    <a:pt x="8490" y="1"/>
                  </a:lnTo>
                  <a:cubicBezTo>
                    <a:pt x="8490" y="1"/>
                    <a:pt x="8442" y="12"/>
                    <a:pt x="8371" y="12"/>
                  </a:cubicBezTo>
                  <a:cubicBezTo>
                    <a:pt x="8299" y="1"/>
                    <a:pt x="8252" y="1"/>
                    <a:pt x="8252" y="1"/>
                  </a:cubicBezTo>
                  <a:close/>
                </a:path>
              </a:pathLst>
            </a:custGeom>
            <a:solidFill>
              <a:srgbClr val="589A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Google Shape;1342;p51">
              <a:extLst>
                <a:ext uri="{FF2B5EF4-FFF2-40B4-BE49-F238E27FC236}">
                  <a16:creationId xmlns:a16="http://schemas.microsoft.com/office/drawing/2014/main" id="{E67F5B80-A798-4638-8BF7-3A44BCC1CA83}"/>
                </a:ext>
              </a:extLst>
            </p:cNvPr>
            <p:cNvSpPr/>
            <p:nvPr/>
          </p:nvSpPr>
          <p:spPr>
            <a:xfrm>
              <a:off x="7479692" y="2197267"/>
              <a:ext cx="688855" cy="187459"/>
            </a:xfrm>
            <a:custGeom>
              <a:avLst/>
              <a:gdLst/>
              <a:ahLst/>
              <a:cxnLst/>
              <a:rect l="l" t="t" r="r" b="b"/>
              <a:pathLst>
                <a:path w="11990" h="3263" extrusionOk="0">
                  <a:moveTo>
                    <a:pt x="5989" y="1"/>
                  </a:moveTo>
                  <a:cubicBezTo>
                    <a:pt x="0" y="1"/>
                    <a:pt x="4013" y="3263"/>
                    <a:pt x="4013" y="3263"/>
                  </a:cubicBezTo>
                  <a:lnTo>
                    <a:pt x="5930" y="2168"/>
                  </a:lnTo>
                  <a:lnTo>
                    <a:pt x="8335" y="3144"/>
                  </a:lnTo>
                  <a:cubicBezTo>
                    <a:pt x="8335" y="3144"/>
                    <a:pt x="11990" y="1"/>
                    <a:pt x="59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Google Shape;1343;p51">
              <a:extLst>
                <a:ext uri="{FF2B5EF4-FFF2-40B4-BE49-F238E27FC236}">
                  <a16:creationId xmlns:a16="http://schemas.microsoft.com/office/drawing/2014/main" id="{B075A4FF-4A90-4C12-A525-A0214838CE86}"/>
                </a:ext>
              </a:extLst>
            </p:cNvPr>
            <p:cNvSpPr/>
            <p:nvPr/>
          </p:nvSpPr>
          <p:spPr>
            <a:xfrm>
              <a:off x="7710192" y="2212780"/>
              <a:ext cx="211195" cy="109040"/>
            </a:xfrm>
            <a:custGeom>
              <a:avLst/>
              <a:gdLst/>
              <a:ahLst/>
              <a:cxnLst/>
              <a:rect l="l" t="t" r="r" b="b"/>
              <a:pathLst>
                <a:path w="3676" h="1898" extrusionOk="0">
                  <a:moveTo>
                    <a:pt x="1605" y="0"/>
                  </a:moveTo>
                  <a:cubicBezTo>
                    <a:pt x="1060" y="0"/>
                    <a:pt x="489" y="52"/>
                    <a:pt x="1" y="207"/>
                  </a:cubicBezTo>
                  <a:lnTo>
                    <a:pt x="1918" y="1898"/>
                  </a:lnTo>
                  <a:lnTo>
                    <a:pt x="3668" y="207"/>
                  </a:lnTo>
                  <a:cubicBezTo>
                    <a:pt x="3676" y="207"/>
                    <a:pt x="2694" y="0"/>
                    <a:pt x="1605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Google Shape;1344;p51">
              <a:extLst>
                <a:ext uri="{FF2B5EF4-FFF2-40B4-BE49-F238E27FC236}">
                  <a16:creationId xmlns:a16="http://schemas.microsoft.com/office/drawing/2014/main" id="{4819EC0D-DC3F-4EC0-A80A-7FBD9941B07D}"/>
                </a:ext>
              </a:extLst>
            </p:cNvPr>
            <p:cNvSpPr/>
            <p:nvPr/>
          </p:nvSpPr>
          <p:spPr>
            <a:xfrm>
              <a:off x="7699966" y="2101494"/>
              <a:ext cx="242220" cy="123173"/>
            </a:xfrm>
            <a:custGeom>
              <a:avLst/>
              <a:gdLst/>
              <a:ahLst/>
              <a:cxnLst/>
              <a:rect l="l" t="t" r="r" b="b"/>
              <a:pathLst>
                <a:path w="4216" h="2144" extrusionOk="0">
                  <a:moveTo>
                    <a:pt x="0" y="1"/>
                  </a:moveTo>
                  <a:lnTo>
                    <a:pt x="179" y="2144"/>
                  </a:lnTo>
                  <a:lnTo>
                    <a:pt x="3858" y="2144"/>
                  </a:lnTo>
                  <a:lnTo>
                    <a:pt x="421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Google Shape;1345;p51">
              <a:extLst>
                <a:ext uri="{FF2B5EF4-FFF2-40B4-BE49-F238E27FC236}">
                  <a16:creationId xmlns:a16="http://schemas.microsoft.com/office/drawing/2014/main" id="{D86D6C41-4A11-4F3A-9BA2-A8299FB92CD5}"/>
                </a:ext>
              </a:extLst>
            </p:cNvPr>
            <p:cNvSpPr/>
            <p:nvPr/>
          </p:nvSpPr>
          <p:spPr>
            <a:xfrm>
              <a:off x="7699276" y="2101494"/>
              <a:ext cx="242220" cy="88301"/>
            </a:xfrm>
            <a:custGeom>
              <a:avLst/>
              <a:gdLst/>
              <a:ahLst/>
              <a:cxnLst/>
              <a:rect l="l" t="t" r="r" b="b"/>
              <a:pathLst>
                <a:path w="4216" h="1537" extrusionOk="0">
                  <a:moveTo>
                    <a:pt x="0" y="1"/>
                  </a:moveTo>
                  <a:lnTo>
                    <a:pt x="84" y="1013"/>
                  </a:lnTo>
                  <a:cubicBezTo>
                    <a:pt x="786" y="1358"/>
                    <a:pt x="1620" y="1537"/>
                    <a:pt x="2524" y="1537"/>
                  </a:cubicBezTo>
                  <a:cubicBezTo>
                    <a:pt x="3036" y="1537"/>
                    <a:pt x="3525" y="1477"/>
                    <a:pt x="3989" y="1370"/>
                  </a:cubicBezTo>
                  <a:lnTo>
                    <a:pt x="4215" y="1"/>
                  </a:ln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Google Shape;1346;p51">
              <a:extLst>
                <a:ext uri="{FF2B5EF4-FFF2-40B4-BE49-F238E27FC236}">
                  <a16:creationId xmlns:a16="http://schemas.microsoft.com/office/drawing/2014/main" id="{DB96D3C3-78B6-4D34-B018-570BFE992866}"/>
                </a:ext>
              </a:extLst>
            </p:cNvPr>
            <p:cNvSpPr/>
            <p:nvPr/>
          </p:nvSpPr>
          <p:spPr>
            <a:xfrm>
              <a:off x="7489976" y="1823768"/>
              <a:ext cx="143689" cy="143740"/>
            </a:xfrm>
            <a:custGeom>
              <a:avLst/>
              <a:gdLst/>
              <a:ahLst/>
              <a:cxnLst/>
              <a:rect l="l" t="t" r="r" b="b"/>
              <a:pathLst>
                <a:path w="2501" h="2502" extrusionOk="0">
                  <a:moveTo>
                    <a:pt x="1250" y="1"/>
                  </a:moveTo>
                  <a:cubicBezTo>
                    <a:pt x="560" y="1"/>
                    <a:pt x="0" y="560"/>
                    <a:pt x="0" y="1251"/>
                  </a:cubicBezTo>
                  <a:cubicBezTo>
                    <a:pt x="0" y="1930"/>
                    <a:pt x="560" y="2501"/>
                    <a:pt x="1250" y="2501"/>
                  </a:cubicBezTo>
                  <a:cubicBezTo>
                    <a:pt x="1929" y="2501"/>
                    <a:pt x="2500" y="1930"/>
                    <a:pt x="2500" y="1251"/>
                  </a:cubicBezTo>
                  <a:cubicBezTo>
                    <a:pt x="2500" y="560"/>
                    <a:pt x="1941" y="1"/>
                    <a:pt x="1250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Google Shape;1347;p51">
              <a:extLst>
                <a:ext uri="{FF2B5EF4-FFF2-40B4-BE49-F238E27FC236}">
                  <a16:creationId xmlns:a16="http://schemas.microsoft.com/office/drawing/2014/main" id="{FFAFA6BC-74D5-4A5C-A168-B832A3C5103E}"/>
                </a:ext>
              </a:extLst>
            </p:cNvPr>
            <p:cNvSpPr/>
            <p:nvPr/>
          </p:nvSpPr>
          <p:spPr>
            <a:xfrm>
              <a:off x="7547544" y="1886564"/>
              <a:ext cx="60095" cy="43949"/>
            </a:xfrm>
            <a:custGeom>
              <a:avLst/>
              <a:gdLst/>
              <a:ahLst/>
              <a:cxnLst/>
              <a:rect l="l" t="t" r="r" b="b"/>
              <a:pathLst>
                <a:path w="1046" h="765" extrusionOk="0">
                  <a:moveTo>
                    <a:pt x="251" y="0"/>
                  </a:moveTo>
                  <a:cubicBezTo>
                    <a:pt x="204" y="0"/>
                    <a:pt x="156" y="5"/>
                    <a:pt x="105" y="15"/>
                  </a:cubicBezTo>
                  <a:cubicBezTo>
                    <a:pt x="105" y="15"/>
                    <a:pt x="0" y="765"/>
                    <a:pt x="456" y="765"/>
                  </a:cubicBezTo>
                  <a:cubicBezTo>
                    <a:pt x="595" y="765"/>
                    <a:pt x="785" y="695"/>
                    <a:pt x="1046" y="515"/>
                  </a:cubicBezTo>
                  <a:lnTo>
                    <a:pt x="1046" y="515"/>
                  </a:lnTo>
                  <a:cubicBezTo>
                    <a:pt x="1046" y="515"/>
                    <a:pt x="1046" y="515"/>
                    <a:pt x="1046" y="515"/>
                  </a:cubicBezTo>
                  <a:cubicBezTo>
                    <a:pt x="1046" y="515"/>
                    <a:pt x="1046" y="515"/>
                    <a:pt x="1046" y="515"/>
                  </a:cubicBezTo>
                  <a:lnTo>
                    <a:pt x="1046" y="515"/>
                  </a:lnTo>
                  <a:cubicBezTo>
                    <a:pt x="1046" y="515"/>
                    <a:pt x="1046" y="515"/>
                    <a:pt x="1046" y="515"/>
                  </a:cubicBezTo>
                  <a:lnTo>
                    <a:pt x="1046" y="515"/>
                  </a:lnTo>
                  <a:cubicBezTo>
                    <a:pt x="1037" y="511"/>
                    <a:pt x="740" y="0"/>
                    <a:pt x="251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Google Shape;1348;p51">
              <a:extLst>
                <a:ext uri="{FF2B5EF4-FFF2-40B4-BE49-F238E27FC236}">
                  <a16:creationId xmlns:a16="http://schemas.microsoft.com/office/drawing/2014/main" id="{46CEDC4F-A8E4-4B5B-846D-FDAB6F873AE4}"/>
                </a:ext>
              </a:extLst>
            </p:cNvPr>
            <p:cNvSpPr/>
            <p:nvPr/>
          </p:nvSpPr>
          <p:spPr>
            <a:xfrm>
              <a:off x="7534387" y="1883059"/>
              <a:ext cx="73941" cy="33149"/>
            </a:xfrm>
            <a:custGeom>
              <a:avLst/>
              <a:gdLst/>
              <a:ahLst/>
              <a:cxnLst/>
              <a:rect l="l" t="t" r="r" b="b"/>
              <a:pathLst>
                <a:path w="1287" h="577" extrusionOk="0">
                  <a:moveTo>
                    <a:pt x="518" y="0"/>
                  </a:moveTo>
                  <a:cubicBezTo>
                    <a:pt x="365" y="0"/>
                    <a:pt x="192" y="60"/>
                    <a:pt x="1" y="219"/>
                  </a:cubicBezTo>
                  <a:cubicBezTo>
                    <a:pt x="1" y="219"/>
                    <a:pt x="159" y="130"/>
                    <a:pt x="398" y="130"/>
                  </a:cubicBezTo>
                  <a:cubicBezTo>
                    <a:pt x="636" y="130"/>
                    <a:pt x="956" y="218"/>
                    <a:pt x="1281" y="570"/>
                  </a:cubicBezTo>
                  <a:lnTo>
                    <a:pt x="1281" y="570"/>
                  </a:lnTo>
                  <a:cubicBezTo>
                    <a:pt x="1238" y="507"/>
                    <a:pt x="963" y="0"/>
                    <a:pt x="518" y="0"/>
                  </a:cubicBezTo>
                  <a:close/>
                  <a:moveTo>
                    <a:pt x="1281" y="570"/>
                  </a:moveTo>
                  <a:cubicBezTo>
                    <a:pt x="1284" y="574"/>
                    <a:pt x="1286" y="576"/>
                    <a:pt x="1287" y="576"/>
                  </a:cubicBezTo>
                  <a:cubicBezTo>
                    <a:pt x="1287" y="576"/>
                    <a:pt x="1287" y="576"/>
                    <a:pt x="1287" y="576"/>
                  </a:cubicBezTo>
                  <a:cubicBezTo>
                    <a:pt x="1285" y="574"/>
                    <a:pt x="1283" y="572"/>
                    <a:pt x="1281" y="570"/>
                  </a:cubicBezTo>
                  <a:close/>
                </a:path>
              </a:pathLst>
            </a:custGeom>
            <a:solidFill>
              <a:srgbClr val="D87F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Google Shape;1349;p51">
              <a:extLst>
                <a:ext uri="{FF2B5EF4-FFF2-40B4-BE49-F238E27FC236}">
                  <a16:creationId xmlns:a16="http://schemas.microsoft.com/office/drawing/2014/main" id="{6D4A493C-EB38-4186-A019-BD638F2545FD}"/>
                </a:ext>
              </a:extLst>
            </p:cNvPr>
            <p:cNvSpPr/>
            <p:nvPr/>
          </p:nvSpPr>
          <p:spPr>
            <a:xfrm>
              <a:off x="8056345" y="1810784"/>
              <a:ext cx="143689" cy="143682"/>
            </a:xfrm>
            <a:custGeom>
              <a:avLst/>
              <a:gdLst/>
              <a:ahLst/>
              <a:cxnLst/>
              <a:rect l="l" t="t" r="r" b="b"/>
              <a:pathLst>
                <a:path w="2501" h="2501" extrusionOk="0">
                  <a:moveTo>
                    <a:pt x="1251" y="1"/>
                  </a:moveTo>
                  <a:cubicBezTo>
                    <a:pt x="560" y="1"/>
                    <a:pt x="0" y="548"/>
                    <a:pt x="0" y="1251"/>
                  </a:cubicBezTo>
                  <a:cubicBezTo>
                    <a:pt x="0" y="1929"/>
                    <a:pt x="572" y="2501"/>
                    <a:pt x="1251" y="2501"/>
                  </a:cubicBezTo>
                  <a:cubicBezTo>
                    <a:pt x="1941" y="2501"/>
                    <a:pt x="2501" y="1929"/>
                    <a:pt x="2501" y="1251"/>
                  </a:cubicBezTo>
                  <a:cubicBezTo>
                    <a:pt x="2501" y="560"/>
                    <a:pt x="1941" y="1"/>
                    <a:pt x="1251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Google Shape;1350;p51">
              <a:extLst>
                <a:ext uri="{FF2B5EF4-FFF2-40B4-BE49-F238E27FC236}">
                  <a16:creationId xmlns:a16="http://schemas.microsoft.com/office/drawing/2014/main" id="{64BAE1DF-FB4C-4C22-B4DB-0EF9A3F37FB2}"/>
                </a:ext>
              </a:extLst>
            </p:cNvPr>
            <p:cNvSpPr/>
            <p:nvPr/>
          </p:nvSpPr>
          <p:spPr>
            <a:xfrm>
              <a:off x="8082314" y="1874211"/>
              <a:ext cx="60153" cy="43375"/>
            </a:xfrm>
            <a:custGeom>
              <a:avLst/>
              <a:gdLst/>
              <a:ahLst/>
              <a:cxnLst/>
              <a:rect l="l" t="t" r="r" b="b"/>
              <a:pathLst>
                <a:path w="1047" h="755" extrusionOk="0">
                  <a:moveTo>
                    <a:pt x="791" y="0"/>
                  </a:moveTo>
                  <a:cubicBezTo>
                    <a:pt x="297" y="0"/>
                    <a:pt x="1" y="504"/>
                    <a:pt x="1" y="504"/>
                  </a:cubicBezTo>
                  <a:cubicBezTo>
                    <a:pt x="263" y="686"/>
                    <a:pt x="455" y="755"/>
                    <a:pt x="593" y="755"/>
                  </a:cubicBezTo>
                  <a:cubicBezTo>
                    <a:pt x="1046" y="755"/>
                    <a:pt x="941" y="16"/>
                    <a:pt x="941" y="16"/>
                  </a:cubicBezTo>
                  <a:cubicBezTo>
                    <a:pt x="889" y="5"/>
                    <a:pt x="839" y="0"/>
                    <a:pt x="791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Google Shape;1351;p51">
              <a:extLst>
                <a:ext uri="{FF2B5EF4-FFF2-40B4-BE49-F238E27FC236}">
                  <a16:creationId xmlns:a16="http://schemas.microsoft.com/office/drawing/2014/main" id="{71736127-7239-49D1-B20A-7C7146D4D5A2}"/>
                </a:ext>
              </a:extLst>
            </p:cNvPr>
            <p:cNvSpPr/>
            <p:nvPr/>
          </p:nvSpPr>
          <p:spPr>
            <a:xfrm>
              <a:off x="8081624" y="1869673"/>
              <a:ext cx="73941" cy="33493"/>
            </a:xfrm>
            <a:custGeom>
              <a:avLst/>
              <a:gdLst/>
              <a:ahLst/>
              <a:cxnLst/>
              <a:rect l="l" t="t" r="r" b="b"/>
              <a:pathLst>
                <a:path w="1287" h="583" extrusionOk="0">
                  <a:moveTo>
                    <a:pt x="764" y="0"/>
                  </a:moveTo>
                  <a:cubicBezTo>
                    <a:pt x="307" y="0"/>
                    <a:pt x="30" y="542"/>
                    <a:pt x="3" y="581"/>
                  </a:cubicBezTo>
                  <a:lnTo>
                    <a:pt x="3" y="581"/>
                  </a:lnTo>
                  <a:cubicBezTo>
                    <a:pt x="330" y="225"/>
                    <a:pt x="650" y="136"/>
                    <a:pt x="889" y="136"/>
                  </a:cubicBezTo>
                  <a:cubicBezTo>
                    <a:pt x="1129" y="136"/>
                    <a:pt x="1287" y="226"/>
                    <a:pt x="1287" y="226"/>
                  </a:cubicBezTo>
                  <a:cubicBezTo>
                    <a:pt x="1094" y="62"/>
                    <a:pt x="919" y="0"/>
                    <a:pt x="764" y="0"/>
                  </a:cubicBezTo>
                  <a:close/>
                  <a:moveTo>
                    <a:pt x="3" y="581"/>
                  </a:moveTo>
                  <a:lnTo>
                    <a:pt x="3" y="581"/>
                  </a:lnTo>
                  <a:cubicBezTo>
                    <a:pt x="2" y="581"/>
                    <a:pt x="2" y="582"/>
                    <a:pt x="1" y="583"/>
                  </a:cubicBezTo>
                  <a:cubicBezTo>
                    <a:pt x="1" y="583"/>
                    <a:pt x="2" y="582"/>
                    <a:pt x="3" y="581"/>
                  </a:cubicBezTo>
                  <a:close/>
                </a:path>
              </a:pathLst>
            </a:custGeom>
            <a:solidFill>
              <a:srgbClr val="D87F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Google Shape;1352;p51">
              <a:extLst>
                <a:ext uri="{FF2B5EF4-FFF2-40B4-BE49-F238E27FC236}">
                  <a16:creationId xmlns:a16="http://schemas.microsoft.com/office/drawing/2014/main" id="{564A0710-FECF-4FA2-A08E-44B92E79967D}"/>
                </a:ext>
              </a:extLst>
            </p:cNvPr>
            <p:cNvSpPr/>
            <p:nvPr/>
          </p:nvSpPr>
          <p:spPr>
            <a:xfrm>
              <a:off x="7561792" y="1336742"/>
              <a:ext cx="528103" cy="827050"/>
            </a:xfrm>
            <a:custGeom>
              <a:avLst/>
              <a:gdLst/>
              <a:ahLst/>
              <a:cxnLst/>
              <a:rect l="l" t="t" r="r" b="b"/>
              <a:pathLst>
                <a:path w="9192" h="14396" extrusionOk="0">
                  <a:moveTo>
                    <a:pt x="4596" y="1"/>
                  </a:moveTo>
                  <a:cubicBezTo>
                    <a:pt x="2048" y="1"/>
                    <a:pt x="0" y="1275"/>
                    <a:pt x="0" y="3811"/>
                  </a:cubicBezTo>
                  <a:lnTo>
                    <a:pt x="0" y="10442"/>
                  </a:lnTo>
                  <a:cubicBezTo>
                    <a:pt x="0" y="12966"/>
                    <a:pt x="2048" y="14395"/>
                    <a:pt x="4596" y="14395"/>
                  </a:cubicBezTo>
                  <a:cubicBezTo>
                    <a:pt x="7144" y="14395"/>
                    <a:pt x="9192" y="12978"/>
                    <a:pt x="9192" y="10442"/>
                  </a:cubicBezTo>
                  <a:lnTo>
                    <a:pt x="9192" y="3811"/>
                  </a:lnTo>
                  <a:cubicBezTo>
                    <a:pt x="9192" y="1275"/>
                    <a:pt x="7144" y="1"/>
                    <a:pt x="4596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Google Shape;1353;p51">
              <a:extLst>
                <a:ext uri="{FF2B5EF4-FFF2-40B4-BE49-F238E27FC236}">
                  <a16:creationId xmlns:a16="http://schemas.microsoft.com/office/drawing/2014/main" id="{82ECBD27-DD2C-4370-A265-1C80C9349808}"/>
                </a:ext>
              </a:extLst>
            </p:cNvPr>
            <p:cNvSpPr/>
            <p:nvPr/>
          </p:nvSpPr>
          <p:spPr>
            <a:xfrm>
              <a:off x="7886687" y="1828594"/>
              <a:ext cx="34242" cy="43145"/>
            </a:xfrm>
            <a:custGeom>
              <a:avLst/>
              <a:gdLst/>
              <a:ahLst/>
              <a:cxnLst/>
              <a:rect l="l" t="t" r="r" b="b"/>
              <a:pathLst>
                <a:path w="596" h="751" extrusionOk="0">
                  <a:moveTo>
                    <a:pt x="298" y="0"/>
                  </a:moveTo>
                  <a:cubicBezTo>
                    <a:pt x="132" y="0"/>
                    <a:pt x="1" y="167"/>
                    <a:pt x="1" y="369"/>
                  </a:cubicBezTo>
                  <a:cubicBezTo>
                    <a:pt x="1" y="584"/>
                    <a:pt x="132" y="750"/>
                    <a:pt x="298" y="750"/>
                  </a:cubicBezTo>
                  <a:cubicBezTo>
                    <a:pt x="453" y="750"/>
                    <a:pt x="596" y="584"/>
                    <a:pt x="596" y="369"/>
                  </a:cubicBezTo>
                  <a:cubicBezTo>
                    <a:pt x="596" y="167"/>
                    <a:pt x="453" y="0"/>
                    <a:pt x="298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Google Shape;1354;p51">
              <a:extLst>
                <a:ext uri="{FF2B5EF4-FFF2-40B4-BE49-F238E27FC236}">
                  <a16:creationId xmlns:a16="http://schemas.microsoft.com/office/drawing/2014/main" id="{2186335E-ACC7-470C-BD9F-6419ABB81EBF}"/>
                </a:ext>
              </a:extLst>
            </p:cNvPr>
            <p:cNvSpPr/>
            <p:nvPr/>
          </p:nvSpPr>
          <p:spPr>
            <a:xfrm>
              <a:off x="7893524" y="1857435"/>
              <a:ext cx="17178" cy="11777"/>
            </a:xfrm>
            <a:custGeom>
              <a:avLst/>
              <a:gdLst/>
              <a:ahLst/>
              <a:cxnLst/>
              <a:rect l="l" t="t" r="r" b="b"/>
              <a:pathLst>
                <a:path w="299" h="205" extrusionOk="0">
                  <a:moveTo>
                    <a:pt x="118" y="1"/>
                  </a:moveTo>
                  <a:cubicBezTo>
                    <a:pt x="63" y="1"/>
                    <a:pt x="21" y="25"/>
                    <a:pt x="13" y="70"/>
                  </a:cubicBezTo>
                  <a:cubicBezTo>
                    <a:pt x="1" y="129"/>
                    <a:pt x="36" y="189"/>
                    <a:pt x="120" y="201"/>
                  </a:cubicBezTo>
                  <a:cubicBezTo>
                    <a:pt x="136" y="203"/>
                    <a:pt x="152" y="205"/>
                    <a:pt x="167" y="205"/>
                  </a:cubicBezTo>
                  <a:cubicBezTo>
                    <a:pt x="220" y="205"/>
                    <a:pt x="265" y="187"/>
                    <a:pt x="275" y="141"/>
                  </a:cubicBezTo>
                  <a:cubicBezTo>
                    <a:pt x="298" y="82"/>
                    <a:pt x="251" y="22"/>
                    <a:pt x="179" y="10"/>
                  </a:cubicBezTo>
                  <a:cubicBezTo>
                    <a:pt x="158" y="4"/>
                    <a:pt x="137" y="1"/>
                    <a:pt x="118" y="1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Google Shape;1355;p51">
              <a:extLst>
                <a:ext uri="{FF2B5EF4-FFF2-40B4-BE49-F238E27FC236}">
                  <a16:creationId xmlns:a16="http://schemas.microsoft.com/office/drawing/2014/main" id="{727EE8E0-3A4B-4323-BA73-C39591E91F18}"/>
                </a:ext>
              </a:extLst>
            </p:cNvPr>
            <p:cNvSpPr/>
            <p:nvPr/>
          </p:nvSpPr>
          <p:spPr>
            <a:xfrm>
              <a:off x="7886687" y="1791480"/>
              <a:ext cx="46594" cy="17292"/>
            </a:xfrm>
            <a:custGeom>
              <a:avLst/>
              <a:gdLst/>
              <a:ahLst/>
              <a:cxnLst/>
              <a:rect l="l" t="t" r="r" b="b"/>
              <a:pathLst>
                <a:path w="811" h="301" extrusionOk="0">
                  <a:moveTo>
                    <a:pt x="294" y="1"/>
                  </a:moveTo>
                  <a:cubicBezTo>
                    <a:pt x="114" y="1"/>
                    <a:pt x="1" y="110"/>
                    <a:pt x="1" y="110"/>
                  </a:cubicBezTo>
                  <a:cubicBezTo>
                    <a:pt x="89" y="72"/>
                    <a:pt x="174" y="57"/>
                    <a:pt x="254" y="57"/>
                  </a:cubicBezTo>
                  <a:cubicBezTo>
                    <a:pt x="574" y="57"/>
                    <a:pt x="810" y="301"/>
                    <a:pt x="810" y="301"/>
                  </a:cubicBezTo>
                  <a:cubicBezTo>
                    <a:pt x="613" y="67"/>
                    <a:pt x="433" y="1"/>
                    <a:pt x="294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Google Shape;1356;p51">
              <a:extLst>
                <a:ext uri="{FF2B5EF4-FFF2-40B4-BE49-F238E27FC236}">
                  <a16:creationId xmlns:a16="http://schemas.microsoft.com/office/drawing/2014/main" id="{D4B2E481-D010-4068-A806-16D7326DA2F2}"/>
                </a:ext>
              </a:extLst>
            </p:cNvPr>
            <p:cNvSpPr/>
            <p:nvPr/>
          </p:nvSpPr>
          <p:spPr>
            <a:xfrm>
              <a:off x="7864108" y="1722364"/>
              <a:ext cx="113641" cy="69400"/>
            </a:xfrm>
            <a:custGeom>
              <a:avLst/>
              <a:gdLst/>
              <a:ahLst/>
              <a:cxnLst/>
              <a:rect l="l" t="t" r="r" b="b"/>
              <a:pathLst>
                <a:path w="1978" h="1208" extrusionOk="0">
                  <a:moveTo>
                    <a:pt x="912" y="1"/>
                  </a:moveTo>
                  <a:cubicBezTo>
                    <a:pt x="555" y="1"/>
                    <a:pt x="243" y="196"/>
                    <a:pt x="132" y="492"/>
                  </a:cubicBezTo>
                  <a:cubicBezTo>
                    <a:pt x="1" y="897"/>
                    <a:pt x="489" y="670"/>
                    <a:pt x="965" y="837"/>
                  </a:cubicBezTo>
                  <a:cubicBezTo>
                    <a:pt x="1304" y="947"/>
                    <a:pt x="1540" y="1208"/>
                    <a:pt x="1696" y="1208"/>
                  </a:cubicBezTo>
                  <a:cubicBezTo>
                    <a:pt x="1759" y="1208"/>
                    <a:pt x="1808" y="1165"/>
                    <a:pt x="1846" y="1051"/>
                  </a:cubicBezTo>
                  <a:cubicBezTo>
                    <a:pt x="1977" y="647"/>
                    <a:pt x="1703" y="194"/>
                    <a:pt x="1227" y="51"/>
                  </a:cubicBezTo>
                  <a:cubicBezTo>
                    <a:pt x="1121" y="17"/>
                    <a:pt x="1014" y="1"/>
                    <a:pt x="912" y="1"/>
                  </a:cubicBezTo>
                  <a:close/>
                </a:path>
              </a:pathLst>
            </a:custGeom>
            <a:solidFill>
              <a:srgbClr val="E08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Google Shape;1357;p51">
              <a:extLst>
                <a:ext uri="{FF2B5EF4-FFF2-40B4-BE49-F238E27FC236}">
                  <a16:creationId xmlns:a16="http://schemas.microsoft.com/office/drawing/2014/main" id="{4F84D58B-FF5A-4670-9095-AB21A5E29CCC}"/>
                </a:ext>
              </a:extLst>
            </p:cNvPr>
            <p:cNvSpPr/>
            <p:nvPr/>
          </p:nvSpPr>
          <p:spPr>
            <a:xfrm>
              <a:off x="7942129" y="1781368"/>
              <a:ext cx="14421" cy="8962"/>
            </a:xfrm>
            <a:custGeom>
              <a:avLst/>
              <a:gdLst/>
              <a:ahLst/>
              <a:cxnLst/>
              <a:rect l="l" t="t" r="r" b="b"/>
              <a:pathLst>
                <a:path w="251" h="156" extrusionOk="0">
                  <a:moveTo>
                    <a:pt x="0" y="1"/>
                  </a:moveTo>
                  <a:cubicBezTo>
                    <a:pt x="83" y="60"/>
                    <a:pt x="179" y="120"/>
                    <a:pt x="250" y="155"/>
                  </a:cubicBezTo>
                  <a:cubicBezTo>
                    <a:pt x="179" y="108"/>
                    <a:pt x="83" y="48"/>
                    <a:pt x="0" y="1"/>
                  </a:cubicBezTo>
                  <a:close/>
                </a:path>
              </a:pathLst>
            </a:custGeom>
            <a:solidFill>
              <a:srgbClr val="FFC8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Google Shape;1358;p51">
              <a:extLst>
                <a:ext uri="{FF2B5EF4-FFF2-40B4-BE49-F238E27FC236}">
                  <a16:creationId xmlns:a16="http://schemas.microsoft.com/office/drawing/2014/main" id="{3DB7B5CF-0ACC-473D-9B95-9FA98FC64C04}"/>
                </a:ext>
              </a:extLst>
            </p:cNvPr>
            <p:cNvSpPr/>
            <p:nvPr/>
          </p:nvSpPr>
          <p:spPr>
            <a:xfrm>
              <a:off x="7693129" y="1825836"/>
              <a:ext cx="34242" cy="43145"/>
            </a:xfrm>
            <a:custGeom>
              <a:avLst/>
              <a:gdLst/>
              <a:ahLst/>
              <a:cxnLst/>
              <a:rect l="l" t="t" r="r" b="b"/>
              <a:pathLst>
                <a:path w="596" h="751" extrusionOk="0">
                  <a:moveTo>
                    <a:pt x="298" y="1"/>
                  </a:moveTo>
                  <a:cubicBezTo>
                    <a:pt x="131" y="1"/>
                    <a:pt x="0" y="167"/>
                    <a:pt x="0" y="382"/>
                  </a:cubicBezTo>
                  <a:cubicBezTo>
                    <a:pt x="0" y="584"/>
                    <a:pt x="131" y="751"/>
                    <a:pt x="298" y="751"/>
                  </a:cubicBezTo>
                  <a:cubicBezTo>
                    <a:pt x="465" y="751"/>
                    <a:pt x="595" y="584"/>
                    <a:pt x="595" y="382"/>
                  </a:cubicBezTo>
                  <a:cubicBezTo>
                    <a:pt x="595" y="167"/>
                    <a:pt x="465" y="1"/>
                    <a:pt x="298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Google Shape;1359;p51">
              <a:extLst>
                <a:ext uri="{FF2B5EF4-FFF2-40B4-BE49-F238E27FC236}">
                  <a16:creationId xmlns:a16="http://schemas.microsoft.com/office/drawing/2014/main" id="{F626C123-A39C-4683-9DC7-89CDD3FD06CD}"/>
                </a:ext>
              </a:extLst>
            </p:cNvPr>
            <p:cNvSpPr/>
            <p:nvPr/>
          </p:nvSpPr>
          <p:spPr>
            <a:xfrm>
              <a:off x="7699276" y="1854275"/>
              <a:ext cx="16489" cy="12811"/>
            </a:xfrm>
            <a:custGeom>
              <a:avLst/>
              <a:gdLst/>
              <a:ahLst/>
              <a:cxnLst/>
              <a:rect l="l" t="t" r="r" b="b"/>
              <a:pathLst>
                <a:path w="287" h="223" extrusionOk="0">
                  <a:moveTo>
                    <a:pt x="109" y="1"/>
                  </a:moveTo>
                  <a:cubicBezTo>
                    <a:pt x="61" y="1"/>
                    <a:pt x="20" y="25"/>
                    <a:pt x="12" y="65"/>
                  </a:cubicBezTo>
                  <a:cubicBezTo>
                    <a:pt x="0" y="101"/>
                    <a:pt x="24" y="184"/>
                    <a:pt x="107" y="208"/>
                  </a:cubicBezTo>
                  <a:cubicBezTo>
                    <a:pt x="128" y="218"/>
                    <a:pt x="148" y="222"/>
                    <a:pt x="167" y="222"/>
                  </a:cubicBezTo>
                  <a:cubicBezTo>
                    <a:pt x="215" y="222"/>
                    <a:pt x="254" y="194"/>
                    <a:pt x="262" y="160"/>
                  </a:cubicBezTo>
                  <a:cubicBezTo>
                    <a:pt x="286" y="101"/>
                    <a:pt x="250" y="41"/>
                    <a:pt x="179" y="17"/>
                  </a:cubicBezTo>
                  <a:cubicBezTo>
                    <a:pt x="156" y="6"/>
                    <a:pt x="132" y="1"/>
                    <a:pt x="109" y="1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Google Shape;1360;p51">
              <a:extLst>
                <a:ext uri="{FF2B5EF4-FFF2-40B4-BE49-F238E27FC236}">
                  <a16:creationId xmlns:a16="http://schemas.microsoft.com/office/drawing/2014/main" id="{A0E36975-1C19-4953-91F8-DFDDEDF9722C}"/>
                </a:ext>
              </a:extLst>
            </p:cNvPr>
            <p:cNvSpPr/>
            <p:nvPr/>
          </p:nvSpPr>
          <p:spPr>
            <a:xfrm>
              <a:off x="7673250" y="1798891"/>
              <a:ext cx="45905" cy="19476"/>
            </a:xfrm>
            <a:custGeom>
              <a:avLst/>
              <a:gdLst/>
              <a:ahLst/>
              <a:cxnLst/>
              <a:rect l="l" t="t" r="r" b="b"/>
              <a:pathLst>
                <a:path w="799" h="339" extrusionOk="0">
                  <a:moveTo>
                    <a:pt x="513" y="1"/>
                  </a:moveTo>
                  <a:cubicBezTo>
                    <a:pt x="77" y="1"/>
                    <a:pt x="1" y="339"/>
                    <a:pt x="1" y="339"/>
                  </a:cubicBezTo>
                  <a:cubicBezTo>
                    <a:pt x="180" y="74"/>
                    <a:pt x="466" y="28"/>
                    <a:pt x="642" y="28"/>
                  </a:cubicBezTo>
                  <a:cubicBezTo>
                    <a:pt x="736" y="28"/>
                    <a:pt x="799" y="41"/>
                    <a:pt x="799" y="41"/>
                  </a:cubicBezTo>
                  <a:cubicBezTo>
                    <a:pt x="690" y="13"/>
                    <a:pt x="595" y="1"/>
                    <a:pt x="513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Google Shape;1361;p51">
              <a:extLst>
                <a:ext uri="{FF2B5EF4-FFF2-40B4-BE49-F238E27FC236}">
                  <a16:creationId xmlns:a16="http://schemas.microsoft.com/office/drawing/2014/main" id="{BCEF48F4-A642-446A-80F8-CF930F9712B5}"/>
                </a:ext>
              </a:extLst>
            </p:cNvPr>
            <p:cNvSpPr/>
            <p:nvPr/>
          </p:nvSpPr>
          <p:spPr>
            <a:xfrm>
              <a:off x="7628782" y="1728914"/>
              <a:ext cx="112262" cy="68136"/>
            </a:xfrm>
            <a:custGeom>
              <a:avLst/>
              <a:gdLst/>
              <a:ahLst/>
              <a:cxnLst/>
              <a:rect l="l" t="t" r="r" b="b"/>
              <a:pathLst>
                <a:path w="1954" h="1186" extrusionOk="0">
                  <a:moveTo>
                    <a:pt x="1060" y="0"/>
                  </a:moveTo>
                  <a:cubicBezTo>
                    <a:pt x="963" y="0"/>
                    <a:pt x="863" y="14"/>
                    <a:pt x="763" y="44"/>
                  </a:cubicBezTo>
                  <a:cubicBezTo>
                    <a:pt x="287" y="187"/>
                    <a:pt x="1" y="616"/>
                    <a:pt x="120" y="1021"/>
                  </a:cubicBezTo>
                  <a:cubicBezTo>
                    <a:pt x="155" y="1140"/>
                    <a:pt x="205" y="1185"/>
                    <a:pt x="270" y="1185"/>
                  </a:cubicBezTo>
                  <a:cubicBezTo>
                    <a:pt x="425" y="1185"/>
                    <a:pt x="666" y="931"/>
                    <a:pt x="1001" y="830"/>
                  </a:cubicBezTo>
                  <a:cubicBezTo>
                    <a:pt x="1477" y="699"/>
                    <a:pt x="1954" y="914"/>
                    <a:pt x="1835" y="521"/>
                  </a:cubicBezTo>
                  <a:cubicBezTo>
                    <a:pt x="1741" y="201"/>
                    <a:pt x="1424" y="0"/>
                    <a:pt x="1060" y="0"/>
                  </a:cubicBezTo>
                  <a:close/>
                </a:path>
              </a:pathLst>
            </a:custGeom>
            <a:solidFill>
              <a:srgbClr val="E08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Google Shape;1362;p51">
              <a:extLst>
                <a:ext uri="{FF2B5EF4-FFF2-40B4-BE49-F238E27FC236}">
                  <a16:creationId xmlns:a16="http://schemas.microsoft.com/office/drawing/2014/main" id="{0980833B-0420-44C0-9139-AB8F4EB7C62D}"/>
                </a:ext>
              </a:extLst>
            </p:cNvPr>
            <p:cNvSpPr/>
            <p:nvPr/>
          </p:nvSpPr>
          <p:spPr>
            <a:xfrm>
              <a:off x="7775861" y="1923678"/>
              <a:ext cx="47973" cy="34010"/>
            </a:xfrm>
            <a:custGeom>
              <a:avLst/>
              <a:gdLst/>
              <a:ahLst/>
              <a:cxnLst/>
              <a:rect l="l" t="t" r="r" b="b"/>
              <a:pathLst>
                <a:path w="835" h="592" extrusionOk="0">
                  <a:moveTo>
                    <a:pt x="834" y="0"/>
                  </a:moveTo>
                  <a:lnTo>
                    <a:pt x="834" y="0"/>
                  </a:lnTo>
                  <a:cubicBezTo>
                    <a:pt x="614" y="131"/>
                    <a:pt x="406" y="164"/>
                    <a:pt x="252" y="164"/>
                  </a:cubicBezTo>
                  <a:cubicBezTo>
                    <a:pt x="99" y="164"/>
                    <a:pt x="1" y="131"/>
                    <a:pt x="1" y="131"/>
                  </a:cubicBezTo>
                  <a:lnTo>
                    <a:pt x="1" y="131"/>
                  </a:lnTo>
                  <a:cubicBezTo>
                    <a:pt x="111" y="473"/>
                    <a:pt x="233" y="591"/>
                    <a:pt x="348" y="591"/>
                  </a:cubicBezTo>
                  <a:cubicBezTo>
                    <a:pt x="607" y="591"/>
                    <a:pt x="834" y="0"/>
                    <a:pt x="834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Google Shape;1363;p51">
              <a:extLst>
                <a:ext uri="{FF2B5EF4-FFF2-40B4-BE49-F238E27FC236}">
                  <a16:creationId xmlns:a16="http://schemas.microsoft.com/office/drawing/2014/main" id="{FB826646-E2C0-44B6-8B78-6403F71A5C53}"/>
                </a:ext>
              </a:extLst>
            </p:cNvPr>
            <p:cNvSpPr/>
            <p:nvPr/>
          </p:nvSpPr>
          <p:spPr>
            <a:xfrm>
              <a:off x="7720304" y="1741726"/>
              <a:ext cx="108298" cy="191826"/>
            </a:xfrm>
            <a:custGeom>
              <a:avLst/>
              <a:gdLst/>
              <a:ahLst/>
              <a:cxnLst/>
              <a:rect l="l" t="t" r="r" b="b"/>
              <a:pathLst>
                <a:path w="1885" h="3339" extrusionOk="0">
                  <a:moveTo>
                    <a:pt x="1682" y="0"/>
                  </a:moveTo>
                  <a:cubicBezTo>
                    <a:pt x="1682" y="1"/>
                    <a:pt x="1730" y="1810"/>
                    <a:pt x="1444" y="2274"/>
                  </a:cubicBezTo>
                  <a:cubicBezTo>
                    <a:pt x="1384" y="2376"/>
                    <a:pt x="1318" y="2413"/>
                    <a:pt x="1248" y="2413"/>
                  </a:cubicBezTo>
                  <a:cubicBezTo>
                    <a:pt x="1064" y="2413"/>
                    <a:pt x="848" y="2159"/>
                    <a:pt x="608" y="2159"/>
                  </a:cubicBezTo>
                  <a:cubicBezTo>
                    <a:pt x="524" y="2159"/>
                    <a:pt x="438" y="2190"/>
                    <a:pt x="349" y="2274"/>
                  </a:cubicBezTo>
                  <a:cubicBezTo>
                    <a:pt x="0" y="2595"/>
                    <a:pt x="534" y="3339"/>
                    <a:pt x="1232" y="3339"/>
                  </a:cubicBezTo>
                  <a:cubicBezTo>
                    <a:pt x="1441" y="3339"/>
                    <a:pt x="1665" y="3272"/>
                    <a:pt x="1885" y="3108"/>
                  </a:cubicBezTo>
                  <a:lnTo>
                    <a:pt x="1682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Google Shape;1364;p51">
              <a:extLst>
                <a:ext uri="{FF2B5EF4-FFF2-40B4-BE49-F238E27FC236}">
                  <a16:creationId xmlns:a16="http://schemas.microsoft.com/office/drawing/2014/main" id="{F5B0B85C-CD01-4027-AA51-4D5C83DEB512}"/>
                </a:ext>
              </a:extLst>
            </p:cNvPr>
            <p:cNvSpPr/>
            <p:nvPr/>
          </p:nvSpPr>
          <p:spPr>
            <a:xfrm>
              <a:off x="7729382" y="1741726"/>
              <a:ext cx="99220" cy="193319"/>
            </a:xfrm>
            <a:custGeom>
              <a:avLst/>
              <a:gdLst/>
              <a:ahLst/>
              <a:cxnLst/>
              <a:rect l="l" t="t" r="r" b="b"/>
              <a:pathLst>
                <a:path w="1727" h="3365" extrusionOk="0">
                  <a:moveTo>
                    <a:pt x="1524" y="0"/>
                  </a:moveTo>
                  <a:cubicBezTo>
                    <a:pt x="1524" y="0"/>
                    <a:pt x="1524" y="95"/>
                    <a:pt x="1512" y="214"/>
                  </a:cubicBezTo>
                  <a:cubicBezTo>
                    <a:pt x="1500" y="381"/>
                    <a:pt x="1488" y="607"/>
                    <a:pt x="1465" y="893"/>
                  </a:cubicBezTo>
                  <a:cubicBezTo>
                    <a:pt x="1453" y="1167"/>
                    <a:pt x="1405" y="1500"/>
                    <a:pt x="1346" y="1822"/>
                  </a:cubicBezTo>
                  <a:cubicBezTo>
                    <a:pt x="1310" y="1988"/>
                    <a:pt x="1262" y="2167"/>
                    <a:pt x="1155" y="2274"/>
                  </a:cubicBezTo>
                  <a:cubicBezTo>
                    <a:pt x="1131" y="2286"/>
                    <a:pt x="1104" y="2292"/>
                    <a:pt x="1075" y="2292"/>
                  </a:cubicBezTo>
                  <a:cubicBezTo>
                    <a:pt x="1045" y="2292"/>
                    <a:pt x="1012" y="2286"/>
                    <a:pt x="977" y="2274"/>
                  </a:cubicBezTo>
                  <a:cubicBezTo>
                    <a:pt x="905" y="2238"/>
                    <a:pt x="834" y="2179"/>
                    <a:pt x="738" y="2143"/>
                  </a:cubicBezTo>
                  <a:cubicBezTo>
                    <a:pt x="655" y="2096"/>
                    <a:pt x="560" y="2048"/>
                    <a:pt x="441" y="2048"/>
                  </a:cubicBezTo>
                  <a:cubicBezTo>
                    <a:pt x="334" y="2048"/>
                    <a:pt x="215" y="2096"/>
                    <a:pt x="143" y="2167"/>
                  </a:cubicBezTo>
                  <a:lnTo>
                    <a:pt x="119" y="2203"/>
                  </a:lnTo>
                  <a:lnTo>
                    <a:pt x="84" y="2227"/>
                  </a:lnTo>
                  <a:cubicBezTo>
                    <a:pt x="72" y="2238"/>
                    <a:pt x="60" y="2274"/>
                    <a:pt x="36" y="2298"/>
                  </a:cubicBezTo>
                  <a:cubicBezTo>
                    <a:pt x="12" y="2357"/>
                    <a:pt x="0" y="2405"/>
                    <a:pt x="0" y="2465"/>
                  </a:cubicBezTo>
                  <a:cubicBezTo>
                    <a:pt x="0" y="2572"/>
                    <a:pt x="12" y="2679"/>
                    <a:pt x="60" y="2762"/>
                  </a:cubicBezTo>
                  <a:cubicBezTo>
                    <a:pt x="131" y="2941"/>
                    <a:pt x="262" y="3072"/>
                    <a:pt x="393" y="3167"/>
                  </a:cubicBezTo>
                  <a:cubicBezTo>
                    <a:pt x="536" y="3250"/>
                    <a:pt x="679" y="3310"/>
                    <a:pt x="834" y="3346"/>
                  </a:cubicBezTo>
                  <a:cubicBezTo>
                    <a:pt x="894" y="3359"/>
                    <a:pt x="953" y="3364"/>
                    <a:pt x="1009" y="3364"/>
                  </a:cubicBezTo>
                  <a:cubicBezTo>
                    <a:pt x="1208" y="3364"/>
                    <a:pt x="1380" y="3294"/>
                    <a:pt x="1500" y="3239"/>
                  </a:cubicBezTo>
                  <a:cubicBezTo>
                    <a:pt x="1572" y="3191"/>
                    <a:pt x="1631" y="3167"/>
                    <a:pt x="1667" y="3131"/>
                  </a:cubicBezTo>
                  <a:cubicBezTo>
                    <a:pt x="1702" y="3108"/>
                    <a:pt x="1726" y="3096"/>
                    <a:pt x="1727" y="3096"/>
                  </a:cubicBezTo>
                  <a:lnTo>
                    <a:pt x="1727" y="3096"/>
                  </a:lnTo>
                  <a:cubicBezTo>
                    <a:pt x="1726" y="3096"/>
                    <a:pt x="1702" y="3108"/>
                    <a:pt x="1667" y="3119"/>
                  </a:cubicBezTo>
                  <a:cubicBezTo>
                    <a:pt x="1631" y="3155"/>
                    <a:pt x="1572" y="3179"/>
                    <a:pt x="1500" y="3215"/>
                  </a:cubicBezTo>
                  <a:cubicBezTo>
                    <a:pt x="1402" y="3253"/>
                    <a:pt x="1269" y="3281"/>
                    <a:pt x="1121" y="3281"/>
                  </a:cubicBezTo>
                  <a:cubicBezTo>
                    <a:pt x="1037" y="3281"/>
                    <a:pt x="948" y="3272"/>
                    <a:pt x="857" y="3250"/>
                  </a:cubicBezTo>
                  <a:cubicBezTo>
                    <a:pt x="726" y="3215"/>
                    <a:pt x="596" y="3155"/>
                    <a:pt x="476" y="3060"/>
                  </a:cubicBezTo>
                  <a:cubicBezTo>
                    <a:pt x="357" y="2977"/>
                    <a:pt x="250" y="2858"/>
                    <a:pt x="191" y="2703"/>
                  </a:cubicBezTo>
                  <a:cubicBezTo>
                    <a:pt x="131" y="2560"/>
                    <a:pt x="143" y="2393"/>
                    <a:pt x="262" y="2298"/>
                  </a:cubicBezTo>
                  <a:cubicBezTo>
                    <a:pt x="322" y="2262"/>
                    <a:pt x="381" y="2227"/>
                    <a:pt x="453" y="2227"/>
                  </a:cubicBezTo>
                  <a:cubicBezTo>
                    <a:pt x="536" y="2227"/>
                    <a:pt x="607" y="2262"/>
                    <a:pt x="679" y="2298"/>
                  </a:cubicBezTo>
                  <a:cubicBezTo>
                    <a:pt x="750" y="2346"/>
                    <a:pt x="846" y="2393"/>
                    <a:pt x="929" y="2441"/>
                  </a:cubicBezTo>
                  <a:cubicBezTo>
                    <a:pt x="953" y="2453"/>
                    <a:pt x="977" y="2465"/>
                    <a:pt x="1012" y="2465"/>
                  </a:cubicBezTo>
                  <a:cubicBezTo>
                    <a:pt x="1036" y="2477"/>
                    <a:pt x="1072" y="2477"/>
                    <a:pt x="1096" y="2477"/>
                  </a:cubicBezTo>
                  <a:cubicBezTo>
                    <a:pt x="1155" y="2477"/>
                    <a:pt x="1227" y="2453"/>
                    <a:pt x="1274" y="2405"/>
                  </a:cubicBezTo>
                  <a:cubicBezTo>
                    <a:pt x="1346" y="2334"/>
                    <a:pt x="1393" y="2227"/>
                    <a:pt x="1429" y="2143"/>
                  </a:cubicBezTo>
                  <a:cubicBezTo>
                    <a:pt x="1453" y="2048"/>
                    <a:pt x="1465" y="1965"/>
                    <a:pt x="1488" y="1869"/>
                  </a:cubicBezTo>
                  <a:cubicBezTo>
                    <a:pt x="1512" y="1691"/>
                    <a:pt x="1524" y="1524"/>
                    <a:pt x="1548" y="1369"/>
                  </a:cubicBezTo>
                  <a:cubicBezTo>
                    <a:pt x="1560" y="1214"/>
                    <a:pt x="1560" y="1048"/>
                    <a:pt x="1560" y="917"/>
                  </a:cubicBezTo>
                  <a:cubicBezTo>
                    <a:pt x="1560" y="655"/>
                    <a:pt x="1548" y="417"/>
                    <a:pt x="1548" y="250"/>
                  </a:cubicBezTo>
                  <a:cubicBezTo>
                    <a:pt x="1548" y="83"/>
                    <a:pt x="1524" y="0"/>
                    <a:pt x="1524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Google Shape;1365;p51">
              <a:extLst>
                <a:ext uri="{FF2B5EF4-FFF2-40B4-BE49-F238E27FC236}">
                  <a16:creationId xmlns:a16="http://schemas.microsoft.com/office/drawing/2014/main" id="{B53C420D-8A5F-46D4-99DC-4676841F14D1}"/>
                </a:ext>
              </a:extLst>
            </p:cNvPr>
            <p:cNvSpPr/>
            <p:nvPr/>
          </p:nvSpPr>
          <p:spPr>
            <a:xfrm>
              <a:off x="7957124" y="1878520"/>
              <a:ext cx="85604" cy="49292"/>
            </a:xfrm>
            <a:custGeom>
              <a:avLst/>
              <a:gdLst/>
              <a:ahLst/>
              <a:cxnLst/>
              <a:rect l="l" t="t" r="r" b="b"/>
              <a:pathLst>
                <a:path w="1490" h="858" extrusionOk="0">
                  <a:moveTo>
                    <a:pt x="751" y="0"/>
                  </a:moveTo>
                  <a:cubicBezTo>
                    <a:pt x="334" y="0"/>
                    <a:pt x="1" y="191"/>
                    <a:pt x="1" y="429"/>
                  </a:cubicBezTo>
                  <a:cubicBezTo>
                    <a:pt x="1" y="667"/>
                    <a:pt x="346" y="858"/>
                    <a:pt x="751" y="858"/>
                  </a:cubicBezTo>
                  <a:cubicBezTo>
                    <a:pt x="1168" y="858"/>
                    <a:pt x="1489" y="667"/>
                    <a:pt x="1489" y="429"/>
                  </a:cubicBezTo>
                  <a:cubicBezTo>
                    <a:pt x="1489" y="191"/>
                    <a:pt x="1168" y="0"/>
                    <a:pt x="751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Google Shape;1366;p51">
              <a:extLst>
                <a:ext uri="{FF2B5EF4-FFF2-40B4-BE49-F238E27FC236}">
                  <a16:creationId xmlns:a16="http://schemas.microsoft.com/office/drawing/2014/main" id="{1487F56A-88D2-450F-A3CC-A83C9E0F385C}"/>
                </a:ext>
              </a:extLst>
            </p:cNvPr>
            <p:cNvSpPr/>
            <p:nvPr/>
          </p:nvSpPr>
          <p:spPr>
            <a:xfrm>
              <a:off x="7584371" y="1878520"/>
              <a:ext cx="85547" cy="49292"/>
            </a:xfrm>
            <a:custGeom>
              <a:avLst/>
              <a:gdLst/>
              <a:ahLst/>
              <a:cxnLst/>
              <a:rect l="l" t="t" r="r" b="b"/>
              <a:pathLst>
                <a:path w="1489" h="858" extrusionOk="0">
                  <a:moveTo>
                    <a:pt x="750" y="0"/>
                  </a:moveTo>
                  <a:cubicBezTo>
                    <a:pt x="333" y="0"/>
                    <a:pt x="0" y="191"/>
                    <a:pt x="0" y="429"/>
                  </a:cubicBezTo>
                  <a:cubicBezTo>
                    <a:pt x="0" y="667"/>
                    <a:pt x="345" y="858"/>
                    <a:pt x="750" y="858"/>
                  </a:cubicBezTo>
                  <a:cubicBezTo>
                    <a:pt x="1167" y="858"/>
                    <a:pt x="1488" y="667"/>
                    <a:pt x="1488" y="429"/>
                  </a:cubicBezTo>
                  <a:cubicBezTo>
                    <a:pt x="1488" y="191"/>
                    <a:pt x="1167" y="0"/>
                    <a:pt x="750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Google Shape;1367;p51">
              <a:extLst>
                <a:ext uri="{FF2B5EF4-FFF2-40B4-BE49-F238E27FC236}">
                  <a16:creationId xmlns:a16="http://schemas.microsoft.com/office/drawing/2014/main" id="{06ABC5B2-503B-4F43-B342-9BE545EC49CF}"/>
                </a:ext>
              </a:extLst>
            </p:cNvPr>
            <p:cNvSpPr/>
            <p:nvPr/>
          </p:nvSpPr>
          <p:spPr>
            <a:xfrm>
              <a:off x="7561792" y="1339500"/>
              <a:ext cx="528103" cy="530838"/>
            </a:xfrm>
            <a:custGeom>
              <a:avLst/>
              <a:gdLst/>
              <a:ahLst/>
              <a:cxnLst/>
              <a:rect l="l" t="t" r="r" b="b"/>
              <a:pathLst>
                <a:path w="9192" h="9240" extrusionOk="0">
                  <a:moveTo>
                    <a:pt x="8275" y="1298"/>
                  </a:moveTo>
                  <a:cubicBezTo>
                    <a:pt x="7001" y="310"/>
                    <a:pt x="4501" y="0"/>
                    <a:pt x="2881" y="167"/>
                  </a:cubicBezTo>
                  <a:cubicBezTo>
                    <a:pt x="1191" y="631"/>
                    <a:pt x="0" y="1822"/>
                    <a:pt x="0" y="3751"/>
                  </a:cubicBezTo>
                  <a:lnTo>
                    <a:pt x="0" y="3905"/>
                  </a:lnTo>
                  <a:cubicBezTo>
                    <a:pt x="2477" y="4917"/>
                    <a:pt x="6858" y="3346"/>
                    <a:pt x="6858" y="3346"/>
                  </a:cubicBezTo>
                  <a:cubicBezTo>
                    <a:pt x="7084" y="4870"/>
                    <a:pt x="8180" y="4691"/>
                    <a:pt x="8180" y="4691"/>
                  </a:cubicBezTo>
                  <a:cubicBezTo>
                    <a:pt x="8180" y="7084"/>
                    <a:pt x="9180" y="9239"/>
                    <a:pt x="9180" y="9239"/>
                  </a:cubicBezTo>
                  <a:lnTo>
                    <a:pt x="9180" y="8466"/>
                  </a:lnTo>
                  <a:lnTo>
                    <a:pt x="9180" y="3739"/>
                  </a:lnTo>
                  <a:cubicBezTo>
                    <a:pt x="9192" y="2727"/>
                    <a:pt x="8847" y="1917"/>
                    <a:pt x="8275" y="1298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Google Shape;1368;p51">
              <a:extLst>
                <a:ext uri="{FF2B5EF4-FFF2-40B4-BE49-F238E27FC236}">
                  <a16:creationId xmlns:a16="http://schemas.microsoft.com/office/drawing/2014/main" id="{9485DFFA-AECB-4A0E-A606-B4758A2A1727}"/>
                </a:ext>
              </a:extLst>
            </p:cNvPr>
            <p:cNvSpPr/>
            <p:nvPr/>
          </p:nvSpPr>
          <p:spPr>
            <a:xfrm>
              <a:off x="7483771" y="1310601"/>
              <a:ext cx="667024" cy="561114"/>
            </a:xfrm>
            <a:custGeom>
              <a:avLst/>
              <a:gdLst/>
              <a:ahLst/>
              <a:cxnLst/>
              <a:rect l="l" t="t" r="r" b="b"/>
              <a:pathLst>
                <a:path w="11610" h="9767" extrusionOk="0">
                  <a:moveTo>
                    <a:pt x="5156" y="1"/>
                  </a:moveTo>
                  <a:cubicBezTo>
                    <a:pt x="4406" y="1"/>
                    <a:pt x="3741" y="90"/>
                    <a:pt x="3299" y="253"/>
                  </a:cubicBezTo>
                  <a:cubicBezTo>
                    <a:pt x="1692" y="848"/>
                    <a:pt x="1406" y="1860"/>
                    <a:pt x="1061" y="2337"/>
                  </a:cubicBezTo>
                  <a:cubicBezTo>
                    <a:pt x="763" y="2734"/>
                    <a:pt x="225" y="2767"/>
                    <a:pt x="55" y="2767"/>
                  </a:cubicBezTo>
                  <a:cubicBezTo>
                    <a:pt x="20" y="2767"/>
                    <a:pt x="1" y="2765"/>
                    <a:pt x="1" y="2765"/>
                  </a:cubicBezTo>
                  <a:lnTo>
                    <a:pt x="1" y="2765"/>
                  </a:lnTo>
                  <a:cubicBezTo>
                    <a:pt x="239" y="3242"/>
                    <a:pt x="584" y="3599"/>
                    <a:pt x="1001" y="3849"/>
                  </a:cubicBezTo>
                  <a:cubicBezTo>
                    <a:pt x="1677" y="4259"/>
                    <a:pt x="2547" y="4406"/>
                    <a:pt x="3449" y="4406"/>
                  </a:cubicBezTo>
                  <a:cubicBezTo>
                    <a:pt x="5739" y="4406"/>
                    <a:pt x="8228" y="3456"/>
                    <a:pt x="8228" y="3456"/>
                  </a:cubicBezTo>
                  <a:cubicBezTo>
                    <a:pt x="8411" y="4778"/>
                    <a:pt x="9166" y="4903"/>
                    <a:pt x="9445" y="4903"/>
                  </a:cubicBezTo>
                  <a:cubicBezTo>
                    <a:pt x="9510" y="4903"/>
                    <a:pt x="9550" y="4897"/>
                    <a:pt x="9550" y="4897"/>
                  </a:cubicBezTo>
                  <a:cubicBezTo>
                    <a:pt x="9550" y="7456"/>
                    <a:pt x="10550" y="9766"/>
                    <a:pt x="10550" y="9766"/>
                  </a:cubicBezTo>
                  <a:lnTo>
                    <a:pt x="10550" y="8945"/>
                  </a:lnTo>
                  <a:lnTo>
                    <a:pt x="10740" y="8814"/>
                  </a:lnTo>
                  <a:cubicBezTo>
                    <a:pt x="10740" y="8814"/>
                    <a:pt x="11252" y="3134"/>
                    <a:pt x="11217" y="2920"/>
                  </a:cubicBezTo>
                  <a:cubicBezTo>
                    <a:pt x="11181" y="2694"/>
                    <a:pt x="10550" y="2527"/>
                    <a:pt x="10550" y="2527"/>
                  </a:cubicBezTo>
                  <a:cubicBezTo>
                    <a:pt x="10550" y="2527"/>
                    <a:pt x="11609" y="2503"/>
                    <a:pt x="11371" y="2301"/>
                  </a:cubicBezTo>
                  <a:cubicBezTo>
                    <a:pt x="11276" y="2225"/>
                    <a:pt x="11105" y="2202"/>
                    <a:pt x="10933" y="2202"/>
                  </a:cubicBezTo>
                  <a:cubicBezTo>
                    <a:pt x="10676" y="2202"/>
                    <a:pt x="10419" y="2253"/>
                    <a:pt x="10419" y="2253"/>
                  </a:cubicBezTo>
                  <a:cubicBezTo>
                    <a:pt x="10419" y="2253"/>
                    <a:pt x="11264" y="1860"/>
                    <a:pt x="11062" y="1741"/>
                  </a:cubicBezTo>
                  <a:cubicBezTo>
                    <a:pt x="11038" y="1729"/>
                    <a:pt x="11010" y="1723"/>
                    <a:pt x="10980" y="1723"/>
                  </a:cubicBezTo>
                  <a:cubicBezTo>
                    <a:pt x="10725" y="1723"/>
                    <a:pt x="10288" y="2122"/>
                    <a:pt x="10288" y="2122"/>
                  </a:cubicBezTo>
                  <a:cubicBezTo>
                    <a:pt x="9701" y="620"/>
                    <a:pt x="7135" y="1"/>
                    <a:pt x="5156" y="1"/>
                  </a:cubicBezTo>
                  <a:close/>
                </a:path>
              </a:pathLst>
            </a:custGeom>
            <a:solidFill>
              <a:srgbClr val="E08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Google Shape;1369;p51">
              <a:extLst>
                <a:ext uri="{FF2B5EF4-FFF2-40B4-BE49-F238E27FC236}">
                  <a16:creationId xmlns:a16="http://schemas.microsoft.com/office/drawing/2014/main" id="{81D2AB83-A89D-4CB4-90A7-304893962CE0}"/>
                </a:ext>
              </a:extLst>
            </p:cNvPr>
            <p:cNvSpPr/>
            <p:nvPr/>
          </p:nvSpPr>
          <p:spPr>
            <a:xfrm>
              <a:off x="7541224" y="1531679"/>
              <a:ext cx="21315" cy="328384"/>
            </a:xfrm>
            <a:custGeom>
              <a:avLst/>
              <a:gdLst/>
              <a:ahLst/>
              <a:cxnLst/>
              <a:rect l="l" t="t" r="r" b="b"/>
              <a:pathLst>
                <a:path w="371" h="5716" extrusionOk="0">
                  <a:moveTo>
                    <a:pt x="1" y="1"/>
                  </a:moveTo>
                  <a:lnTo>
                    <a:pt x="358" y="5716"/>
                  </a:lnTo>
                  <a:lnTo>
                    <a:pt x="370" y="1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8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Google Shape;1370;p51">
              <a:extLst>
                <a:ext uri="{FF2B5EF4-FFF2-40B4-BE49-F238E27FC236}">
                  <a16:creationId xmlns:a16="http://schemas.microsoft.com/office/drawing/2014/main" id="{4C3B3DCC-9620-46F3-9E31-0CA845DFC277}"/>
                </a:ext>
              </a:extLst>
            </p:cNvPr>
            <p:cNvSpPr/>
            <p:nvPr/>
          </p:nvSpPr>
          <p:spPr>
            <a:xfrm>
              <a:off x="7806655" y="1953726"/>
              <a:ext cx="63657" cy="41996"/>
            </a:xfrm>
            <a:custGeom>
              <a:avLst/>
              <a:gdLst/>
              <a:ahLst/>
              <a:cxnLst/>
              <a:rect l="l" t="t" r="r" b="b"/>
              <a:pathLst>
                <a:path w="1108" h="731" extrusionOk="0">
                  <a:moveTo>
                    <a:pt x="1108" y="1"/>
                  </a:moveTo>
                  <a:lnTo>
                    <a:pt x="1108" y="1"/>
                  </a:lnTo>
                  <a:cubicBezTo>
                    <a:pt x="1072" y="72"/>
                    <a:pt x="1060" y="132"/>
                    <a:pt x="1036" y="191"/>
                  </a:cubicBezTo>
                  <a:cubicBezTo>
                    <a:pt x="1013" y="251"/>
                    <a:pt x="989" y="311"/>
                    <a:pt x="953" y="370"/>
                  </a:cubicBezTo>
                  <a:cubicBezTo>
                    <a:pt x="894" y="489"/>
                    <a:pt x="822" y="596"/>
                    <a:pt x="703" y="632"/>
                  </a:cubicBezTo>
                  <a:cubicBezTo>
                    <a:pt x="649" y="656"/>
                    <a:pt x="590" y="668"/>
                    <a:pt x="529" y="668"/>
                  </a:cubicBezTo>
                  <a:cubicBezTo>
                    <a:pt x="468" y="668"/>
                    <a:pt x="405" y="656"/>
                    <a:pt x="346" y="632"/>
                  </a:cubicBezTo>
                  <a:cubicBezTo>
                    <a:pt x="227" y="596"/>
                    <a:pt x="108" y="537"/>
                    <a:pt x="1" y="453"/>
                  </a:cubicBezTo>
                  <a:lnTo>
                    <a:pt x="1" y="453"/>
                  </a:lnTo>
                  <a:cubicBezTo>
                    <a:pt x="96" y="561"/>
                    <a:pt x="215" y="632"/>
                    <a:pt x="322" y="680"/>
                  </a:cubicBezTo>
                  <a:cubicBezTo>
                    <a:pt x="394" y="712"/>
                    <a:pt x="470" y="731"/>
                    <a:pt x="547" y="731"/>
                  </a:cubicBezTo>
                  <a:cubicBezTo>
                    <a:pt x="610" y="731"/>
                    <a:pt x="674" y="718"/>
                    <a:pt x="739" y="692"/>
                  </a:cubicBezTo>
                  <a:cubicBezTo>
                    <a:pt x="870" y="620"/>
                    <a:pt x="953" y="501"/>
                    <a:pt x="1013" y="382"/>
                  </a:cubicBezTo>
                  <a:cubicBezTo>
                    <a:pt x="1036" y="322"/>
                    <a:pt x="1060" y="251"/>
                    <a:pt x="1072" y="191"/>
                  </a:cubicBezTo>
                  <a:cubicBezTo>
                    <a:pt x="1096" y="132"/>
                    <a:pt x="1096" y="61"/>
                    <a:pt x="1108" y="1"/>
                  </a:cubicBezTo>
                  <a:close/>
                </a:path>
              </a:pathLst>
            </a:custGeom>
            <a:solidFill>
              <a:srgbClr val="AD5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Google Shape;1371;p51">
              <a:extLst>
                <a:ext uri="{FF2B5EF4-FFF2-40B4-BE49-F238E27FC236}">
                  <a16:creationId xmlns:a16="http://schemas.microsoft.com/office/drawing/2014/main" id="{75E7ECE5-BA9F-46BB-8A56-ECEC258D2952}"/>
                </a:ext>
              </a:extLst>
            </p:cNvPr>
            <p:cNvSpPr/>
            <p:nvPr/>
          </p:nvSpPr>
          <p:spPr>
            <a:xfrm>
              <a:off x="7562482" y="2650109"/>
              <a:ext cx="519888" cy="39066"/>
            </a:xfrm>
            <a:custGeom>
              <a:avLst/>
              <a:gdLst/>
              <a:ahLst/>
              <a:cxnLst/>
              <a:rect l="l" t="t" r="r" b="b"/>
              <a:pathLst>
                <a:path w="9049" h="680" extrusionOk="0">
                  <a:moveTo>
                    <a:pt x="0" y="679"/>
                  </a:moveTo>
                  <a:lnTo>
                    <a:pt x="9049" y="48"/>
                  </a:lnTo>
                  <a:cubicBezTo>
                    <a:pt x="9049" y="48"/>
                    <a:pt x="3215" y="1"/>
                    <a:pt x="0" y="679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Google Shape;1372;p51">
              <a:extLst>
                <a:ext uri="{FF2B5EF4-FFF2-40B4-BE49-F238E27FC236}">
                  <a16:creationId xmlns:a16="http://schemas.microsoft.com/office/drawing/2014/main" id="{B113744D-C5E5-4DFC-B106-3098963A865D}"/>
                </a:ext>
              </a:extLst>
            </p:cNvPr>
            <p:cNvSpPr/>
            <p:nvPr/>
          </p:nvSpPr>
          <p:spPr>
            <a:xfrm>
              <a:off x="7066550" y="3079165"/>
              <a:ext cx="1513126" cy="1355590"/>
            </a:xfrm>
            <a:custGeom>
              <a:avLst/>
              <a:gdLst/>
              <a:ahLst/>
              <a:cxnLst/>
              <a:rect l="l" t="t" r="r" b="b"/>
              <a:pathLst>
                <a:path w="26337" h="23596" extrusionOk="0">
                  <a:moveTo>
                    <a:pt x="12312" y="1"/>
                  </a:moveTo>
                  <a:cubicBezTo>
                    <a:pt x="11061" y="1"/>
                    <a:pt x="8598" y="47"/>
                    <a:pt x="6013" y="355"/>
                  </a:cubicBezTo>
                  <a:cubicBezTo>
                    <a:pt x="6013" y="355"/>
                    <a:pt x="6004" y="355"/>
                    <a:pt x="5987" y="355"/>
                  </a:cubicBezTo>
                  <a:cubicBezTo>
                    <a:pt x="5756" y="355"/>
                    <a:pt x="4023" y="427"/>
                    <a:pt x="2084" y="2510"/>
                  </a:cubicBezTo>
                  <a:cubicBezTo>
                    <a:pt x="0" y="4736"/>
                    <a:pt x="4096" y="23596"/>
                    <a:pt x="4096" y="23596"/>
                  </a:cubicBezTo>
                  <a:lnTo>
                    <a:pt x="8025" y="23596"/>
                  </a:lnTo>
                  <a:cubicBezTo>
                    <a:pt x="8025" y="23596"/>
                    <a:pt x="8061" y="7606"/>
                    <a:pt x="8882" y="6463"/>
                  </a:cubicBezTo>
                  <a:lnTo>
                    <a:pt x="17455" y="6463"/>
                  </a:lnTo>
                  <a:cubicBezTo>
                    <a:pt x="18276" y="7606"/>
                    <a:pt x="18312" y="23596"/>
                    <a:pt x="18312" y="23596"/>
                  </a:cubicBezTo>
                  <a:lnTo>
                    <a:pt x="22241" y="23596"/>
                  </a:lnTo>
                  <a:cubicBezTo>
                    <a:pt x="22229" y="23596"/>
                    <a:pt x="26337" y="4736"/>
                    <a:pt x="24253" y="2510"/>
                  </a:cubicBezTo>
                  <a:cubicBezTo>
                    <a:pt x="22314" y="427"/>
                    <a:pt x="20581" y="355"/>
                    <a:pt x="20350" y="355"/>
                  </a:cubicBezTo>
                  <a:cubicBezTo>
                    <a:pt x="20333" y="355"/>
                    <a:pt x="20324" y="355"/>
                    <a:pt x="20324" y="355"/>
                  </a:cubicBezTo>
                  <a:cubicBezTo>
                    <a:pt x="17731" y="47"/>
                    <a:pt x="15271" y="1"/>
                    <a:pt x="14022" y="1"/>
                  </a:cubicBezTo>
                  <a:cubicBezTo>
                    <a:pt x="13482" y="1"/>
                    <a:pt x="13168" y="10"/>
                    <a:pt x="13168" y="10"/>
                  </a:cubicBezTo>
                  <a:cubicBezTo>
                    <a:pt x="13168" y="10"/>
                    <a:pt x="12854" y="1"/>
                    <a:pt x="12312" y="1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Google Shape;1373;p51">
              <a:extLst>
                <a:ext uri="{FF2B5EF4-FFF2-40B4-BE49-F238E27FC236}">
                  <a16:creationId xmlns:a16="http://schemas.microsoft.com/office/drawing/2014/main" id="{5E492D09-BB44-4B91-A655-22C1555A0574}"/>
                </a:ext>
              </a:extLst>
            </p:cNvPr>
            <p:cNvSpPr/>
            <p:nvPr/>
          </p:nvSpPr>
          <p:spPr>
            <a:xfrm>
              <a:off x="7576155" y="3330750"/>
              <a:ext cx="50673" cy="119726"/>
            </a:xfrm>
            <a:custGeom>
              <a:avLst/>
              <a:gdLst/>
              <a:ahLst/>
              <a:cxnLst/>
              <a:rect l="l" t="t" r="r" b="b"/>
              <a:pathLst>
                <a:path w="882" h="2084" extrusionOk="0">
                  <a:moveTo>
                    <a:pt x="0" y="2084"/>
                  </a:moveTo>
                  <a:lnTo>
                    <a:pt x="881" y="0"/>
                  </a:lnTo>
                  <a:lnTo>
                    <a:pt x="429" y="2084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Google Shape;1374;p51">
              <a:extLst>
                <a:ext uri="{FF2B5EF4-FFF2-40B4-BE49-F238E27FC236}">
                  <a16:creationId xmlns:a16="http://schemas.microsoft.com/office/drawing/2014/main" id="{B80649B9-C536-48E1-99D0-A25CD8CFA06D}"/>
                </a:ext>
              </a:extLst>
            </p:cNvPr>
            <p:cNvSpPr/>
            <p:nvPr/>
          </p:nvSpPr>
          <p:spPr>
            <a:xfrm>
              <a:off x="8017335" y="3330750"/>
              <a:ext cx="51363" cy="119726"/>
            </a:xfrm>
            <a:custGeom>
              <a:avLst/>
              <a:gdLst/>
              <a:ahLst/>
              <a:cxnLst/>
              <a:rect l="l" t="t" r="r" b="b"/>
              <a:pathLst>
                <a:path w="894" h="2084" extrusionOk="0">
                  <a:moveTo>
                    <a:pt x="894" y="2084"/>
                  </a:moveTo>
                  <a:lnTo>
                    <a:pt x="1" y="0"/>
                  </a:lnTo>
                  <a:lnTo>
                    <a:pt x="441" y="2084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Google Shape;1375;p51">
              <a:extLst>
                <a:ext uri="{FF2B5EF4-FFF2-40B4-BE49-F238E27FC236}">
                  <a16:creationId xmlns:a16="http://schemas.microsoft.com/office/drawing/2014/main" id="{35BFEF98-4A2E-4067-B13F-088444D8F1C9}"/>
                </a:ext>
              </a:extLst>
            </p:cNvPr>
            <p:cNvSpPr/>
            <p:nvPr/>
          </p:nvSpPr>
          <p:spPr>
            <a:xfrm>
              <a:off x="7717719" y="3079682"/>
              <a:ext cx="131394" cy="205958"/>
            </a:xfrm>
            <a:custGeom>
              <a:avLst/>
              <a:gdLst/>
              <a:ahLst/>
              <a:cxnLst/>
              <a:rect l="l" t="t" r="r" b="b"/>
              <a:pathLst>
                <a:path w="2287" h="3585" extrusionOk="0">
                  <a:moveTo>
                    <a:pt x="739" y="1"/>
                  </a:moveTo>
                  <a:lnTo>
                    <a:pt x="537" y="1"/>
                  </a:lnTo>
                  <a:cubicBezTo>
                    <a:pt x="346" y="1120"/>
                    <a:pt x="156" y="3561"/>
                    <a:pt x="2287" y="3584"/>
                  </a:cubicBezTo>
                  <a:cubicBezTo>
                    <a:pt x="2287" y="3584"/>
                    <a:pt x="1" y="3346"/>
                    <a:pt x="739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Google Shape;1376;p51">
              <a:extLst>
                <a:ext uri="{FF2B5EF4-FFF2-40B4-BE49-F238E27FC236}">
                  <a16:creationId xmlns:a16="http://schemas.microsoft.com/office/drawing/2014/main" id="{B9F6D1AD-49FF-4162-A214-985578EEA6DC}"/>
                </a:ext>
              </a:extLst>
            </p:cNvPr>
            <p:cNvSpPr/>
            <p:nvPr/>
          </p:nvSpPr>
          <p:spPr>
            <a:xfrm>
              <a:off x="7457803" y="3408024"/>
              <a:ext cx="47226" cy="975444"/>
            </a:xfrm>
            <a:custGeom>
              <a:avLst/>
              <a:gdLst/>
              <a:ahLst/>
              <a:cxnLst/>
              <a:rect l="l" t="t" r="r" b="b"/>
              <a:pathLst>
                <a:path w="822" h="16979" fill="none" extrusionOk="0">
                  <a:moveTo>
                    <a:pt x="822" y="1"/>
                  </a:moveTo>
                  <a:cubicBezTo>
                    <a:pt x="822" y="1"/>
                    <a:pt x="0" y="7287"/>
                    <a:pt x="584" y="16979"/>
                  </a:cubicBezTo>
                </a:path>
              </a:pathLst>
            </a:custGeom>
            <a:solidFill>
              <a:srgbClr val="3D3C3B"/>
            </a:solidFill>
            <a:ln w="1775" cap="flat" cmpd="sng">
              <a:solidFill>
                <a:srgbClr val="3D3C3B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Google Shape;1377;p51">
              <a:extLst>
                <a:ext uri="{FF2B5EF4-FFF2-40B4-BE49-F238E27FC236}">
                  <a16:creationId xmlns:a16="http://schemas.microsoft.com/office/drawing/2014/main" id="{67308E65-3B33-4498-8A7F-59B8C0E64302}"/>
                </a:ext>
              </a:extLst>
            </p:cNvPr>
            <p:cNvSpPr/>
            <p:nvPr/>
          </p:nvSpPr>
          <p:spPr>
            <a:xfrm>
              <a:off x="8137755" y="3408024"/>
              <a:ext cx="47226" cy="975444"/>
            </a:xfrm>
            <a:custGeom>
              <a:avLst/>
              <a:gdLst/>
              <a:ahLst/>
              <a:cxnLst/>
              <a:rect l="l" t="t" r="r" b="b"/>
              <a:pathLst>
                <a:path w="822" h="16979" fill="none" extrusionOk="0">
                  <a:moveTo>
                    <a:pt x="0" y="1"/>
                  </a:moveTo>
                  <a:cubicBezTo>
                    <a:pt x="0" y="1"/>
                    <a:pt x="822" y="7287"/>
                    <a:pt x="238" y="16979"/>
                  </a:cubicBezTo>
                </a:path>
              </a:pathLst>
            </a:custGeom>
            <a:solidFill>
              <a:srgbClr val="3D3C3B"/>
            </a:solidFill>
            <a:ln w="1775" cap="flat" cmpd="sng">
              <a:solidFill>
                <a:srgbClr val="3D3C3B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Google Shape;1378;p51">
              <a:extLst>
                <a:ext uri="{FF2B5EF4-FFF2-40B4-BE49-F238E27FC236}">
                  <a16:creationId xmlns:a16="http://schemas.microsoft.com/office/drawing/2014/main" id="{BB6BB1E1-D900-4D73-A765-44DB4681FE1D}"/>
                </a:ext>
              </a:extLst>
            </p:cNvPr>
            <p:cNvSpPr/>
            <p:nvPr/>
          </p:nvSpPr>
          <p:spPr>
            <a:xfrm>
              <a:off x="7124692" y="4434760"/>
              <a:ext cx="413888" cy="115015"/>
            </a:xfrm>
            <a:custGeom>
              <a:avLst/>
              <a:gdLst/>
              <a:ahLst/>
              <a:cxnLst/>
              <a:rect l="l" t="t" r="r" b="b"/>
              <a:pathLst>
                <a:path w="7204" h="2002" extrusionOk="0">
                  <a:moveTo>
                    <a:pt x="4155" y="1"/>
                  </a:moveTo>
                  <a:cubicBezTo>
                    <a:pt x="4155" y="1"/>
                    <a:pt x="0" y="310"/>
                    <a:pt x="0" y="2001"/>
                  </a:cubicBezTo>
                  <a:lnTo>
                    <a:pt x="7203" y="2001"/>
                  </a:lnTo>
                  <a:lnTo>
                    <a:pt x="7049" y="1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Google Shape;1379;p51">
              <a:extLst>
                <a:ext uri="{FF2B5EF4-FFF2-40B4-BE49-F238E27FC236}">
                  <a16:creationId xmlns:a16="http://schemas.microsoft.com/office/drawing/2014/main" id="{2E867BF7-DBC0-44C9-9F20-F75B6127E305}"/>
                </a:ext>
              </a:extLst>
            </p:cNvPr>
            <p:cNvSpPr/>
            <p:nvPr/>
          </p:nvSpPr>
          <p:spPr>
            <a:xfrm>
              <a:off x="8106961" y="4434760"/>
              <a:ext cx="434398" cy="115015"/>
            </a:xfrm>
            <a:custGeom>
              <a:avLst/>
              <a:gdLst/>
              <a:ahLst/>
              <a:cxnLst/>
              <a:rect l="l" t="t" r="r" b="b"/>
              <a:pathLst>
                <a:path w="7561" h="2002" extrusionOk="0">
                  <a:moveTo>
                    <a:pt x="167" y="1"/>
                  </a:moveTo>
                  <a:lnTo>
                    <a:pt x="0" y="2001"/>
                  </a:lnTo>
                  <a:lnTo>
                    <a:pt x="7561" y="2001"/>
                  </a:lnTo>
                  <a:cubicBezTo>
                    <a:pt x="7561" y="310"/>
                    <a:pt x="3203" y="1"/>
                    <a:pt x="3203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Google Shape;1380;p51">
              <a:extLst>
                <a:ext uri="{FF2B5EF4-FFF2-40B4-BE49-F238E27FC236}">
                  <a16:creationId xmlns:a16="http://schemas.microsoft.com/office/drawing/2014/main" id="{B6B38B9B-D31E-4304-A78F-D173F9EA3DAF}"/>
                </a:ext>
              </a:extLst>
            </p:cNvPr>
            <p:cNvSpPr/>
            <p:nvPr/>
          </p:nvSpPr>
          <p:spPr>
            <a:xfrm>
              <a:off x="5807187" y="1753331"/>
              <a:ext cx="1084933" cy="818145"/>
            </a:xfrm>
            <a:custGeom>
              <a:avLst/>
              <a:gdLst/>
              <a:ahLst/>
              <a:cxnLst/>
              <a:rect l="l" t="t" r="r" b="b"/>
              <a:pathLst>
                <a:path w="18884" h="14241" extrusionOk="0">
                  <a:moveTo>
                    <a:pt x="1251" y="0"/>
                  </a:moveTo>
                  <a:cubicBezTo>
                    <a:pt x="560" y="0"/>
                    <a:pt x="1" y="572"/>
                    <a:pt x="1" y="1251"/>
                  </a:cubicBezTo>
                  <a:lnTo>
                    <a:pt x="1" y="12990"/>
                  </a:lnTo>
                  <a:cubicBezTo>
                    <a:pt x="1" y="13681"/>
                    <a:pt x="560" y="14240"/>
                    <a:pt x="1251" y="14240"/>
                  </a:cubicBezTo>
                  <a:lnTo>
                    <a:pt x="17634" y="14240"/>
                  </a:lnTo>
                  <a:cubicBezTo>
                    <a:pt x="18312" y="14240"/>
                    <a:pt x="18884" y="13681"/>
                    <a:pt x="18884" y="12990"/>
                  </a:cubicBezTo>
                  <a:lnTo>
                    <a:pt x="18884" y="1251"/>
                  </a:lnTo>
                  <a:cubicBezTo>
                    <a:pt x="18884" y="572"/>
                    <a:pt x="18312" y="0"/>
                    <a:pt x="17634" y="0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Google Shape;1381;p51">
              <a:extLst>
                <a:ext uri="{FF2B5EF4-FFF2-40B4-BE49-F238E27FC236}">
                  <a16:creationId xmlns:a16="http://schemas.microsoft.com/office/drawing/2014/main" id="{F64EEA11-7E61-4B99-8D4C-F26B2B9409DF}"/>
                </a:ext>
              </a:extLst>
            </p:cNvPr>
            <p:cNvSpPr/>
            <p:nvPr/>
          </p:nvSpPr>
          <p:spPr>
            <a:xfrm>
              <a:off x="5827697" y="1787515"/>
              <a:ext cx="993986" cy="749723"/>
            </a:xfrm>
            <a:custGeom>
              <a:avLst/>
              <a:gdLst/>
              <a:ahLst/>
              <a:cxnLst/>
              <a:rect l="l" t="t" r="r" b="b"/>
              <a:pathLst>
                <a:path w="17301" h="13050" extrusionOk="0">
                  <a:moveTo>
                    <a:pt x="17301" y="11907"/>
                  </a:moveTo>
                  <a:cubicBezTo>
                    <a:pt x="17301" y="12538"/>
                    <a:pt x="16801" y="13050"/>
                    <a:pt x="16158" y="13050"/>
                  </a:cubicBezTo>
                  <a:lnTo>
                    <a:pt x="1144" y="13050"/>
                  </a:lnTo>
                  <a:cubicBezTo>
                    <a:pt x="501" y="13050"/>
                    <a:pt x="1" y="12550"/>
                    <a:pt x="1" y="11907"/>
                  </a:cubicBezTo>
                  <a:lnTo>
                    <a:pt x="1" y="1144"/>
                  </a:lnTo>
                  <a:cubicBezTo>
                    <a:pt x="1" y="513"/>
                    <a:pt x="501" y="1"/>
                    <a:pt x="1144" y="1"/>
                  </a:cubicBezTo>
                  <a:lnTo>
                    <a:pt x="16158" y="1"/>
                  </a:lnTo>
                  <a:cubicBezTo>
                    <a:pt x="16801" y="1"/>
                    <a:pt x="17301" y="513"/>
                    <a:pt x="17301" y="1144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Google Shape;1382;p51">
              <a:extLst>
                <a:ext uri="{FF2B5EF4-FFF2-40B4-BE49-F238E27FC236}">
                  <a16:creationId xmlns:a16="http://schemas.microsoft.com/office/drawing/2014/main" id="{4F257F27-083B-44EA-A4C0-38BA63306853}"/>
                </a:ext>
              </a:extLst>
            </p:cNvPr>
            <p:cNvSpPr/>
            <p:nvPr/>
          </p:nvSpPr>
          <p:spPr>
            <a:xfrm>
              <a:off x="5991897" y="2044041"/>
              <a:ext cx="554129" cy="418006"/>
            </a:xfrm>
            <a:custGeom>
              <a:avLst/>
              <a:gdLst/>
              <a:ahLst/>
              <a:cxnLst/>
              <a:rect l="l" t="t" r="r" b="b"/>
              <a:pathLst>
                <a:path w="9645" h="7276" extrusionOk="0">
                  <a:moveTo>
                    <a:pt x="9644" y="6644"/>
                  </a:moveTo>
                  <a:cubicBezTo>
                    <a:pt x="9644" y="7001"/>
                    <a:pt x="9359" y="7275"/>
                    <a:pt x="9001" y="7275"/>
                  </a:cubicBezTo>
                  <a:lnTo>
                    <a:pt x="631" y="7275"/>
                  </a:lnTo>
                  <a:cubicBezTo>
                    <a:pt x="274" y="7275"/>
                    <a:pt x="0" y="7001"/>
                    <a:pt x="0" y="6644"/>
                  </a:cubicBezTo>
                  <a:lnTo>
                    <a:pt x="0" y="644"/>
                  </a:lnTo>
                  <a:cubicBezTo>
                    <a:pt x="0" y="286"/>
                    <a:pt x="274" y="1"/>
                    <a:pt x="631" y="1"/>
                  </a:cubicBezTo>
                  <a:lnTo>
                    <a:pt x="9001" y="1"/>
                  </a:lnTo>
                  <a:cubicBezTo>
                    <a:pt x="9359" y="1"/>
                    <a:pt x="9644" y="286"/>
                    <a:pt x="9644" y="644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Google Shape;1383;p51">
              <a:extLst>
                <a:ext uri="{FF2B5EF4-FFF2-40B4-BE49-F238E27FC236}">
                  <a16:creationId xmlns:a16="http://schemas.microsoft.com/office/drawing/2014/main" id="{AC4ED6A6-D6AD-47BD-A15C-D2DAAF885000}"/>
                </a:ext>
              </a:extLst>
            </p:cNvPr>
            <p:cNvSpPr/>
            <p:nvPr/>
          </p:nvSpPr>
          <p:spPr>
            <a:xfrm>
              <a:off x="5827697" y="1754021"/>
              <a:ext cx="1065112" cy="816767"/>
            </a:xfrm>
            <a:custGeom>
              <a:avLst/>
              <a:gdLst/>
              <a:ahLst/>
              <a:cxnLst/>
              <a:rect l="l" t="t" r="r" b="b"/>
              <a:pathLst>
                <a:path w="18539" h="14217" extrusionOk="0">
                  <a:moveTo>
                    <a:pt x="894" y="0"/>
                  </a:moveTo>
                  <a:cubicBezTo>
                    <a:pt x="549" y="0"/>
                    <a:pt x="239" y="143"/>
                    <a:pt x="1" y="381"/>
                  </a:cubicBezTo>
                  <a:cubicBezTo>
                    <a:pt x="84" y="358"/>
                    <a:pt x="179" y="346"/>
                    <a:pt x="263" y="346"/>
                  </a:cubicBezTo>
                  <a:lnTo>
                    <a:pt x="16646" y="346"/>
                  </a:lnTo>
                  <a:cubicBezTo>
                    <a:pt x="17336" y="346"/>
                    <a:pt x="17896" y="917"/>
                    <a:pt x="17896" y="1596"/>
                  </a:cubicBezTo>
                  <a:lnTo>
                    <a:pt x="17896" y="13335"/>
                  </a:lnTo>
                  <a:cubicBezTo>
                    <a:pt x="17896" y="13681"/>
                    <a:pt x="17765" y="13990"/>
                    <a:pt x="17539" y="14216"/>
                  </a:cubicBezTo>
                  <a:cubicBezTo>
                    <a:pt x="18110" y="14097"/>
                    <a:pt x="18539" y="13597"/>
                    <a:pt x="18539" y="13002"/>
                  </a:cubicBezTo>
                  <a:lnTo>
                    <a:pt x="18539" y="1251"/>
                  </a:lnTo>
                  <a:cubicBezTo>
                    <a:pt x="18527" y="560"/>
                    <a:pt x="17955" y="0"/>
                    <a:pt x="17277" y="0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Google Shape;1384;p51">
              <a:extLst>
                <a:ext uri="{FF2B5EF4-FFF2-40B4-BE49-F238E27FC236}">
                  <a16:creationId xmlns:a16="http://schemas.microsoft.com/office/drawing/2014/main" id="{A81F4EAD-0716-43E5-8693-A4CBDE3DB3A9}"/>
                </a:ext>
              </a:extLst>
            </p:cNvPr>
            <p:cNvSpPr/>
            <p:nvPr/>
          </p:nvSpPr>
          <p:spPr>
            <a:xfrm>
              <a:off x="5970008" y="2026920"/>
              <a:ext cx="554129" cy="418006"/>
            </a:xfrm>
            <a:custGeom>
              <a:avLst/>
              <a:gdLst/>
              <a:ahLst/>
              <a:cxnLst/>
              <a:rect l="l" t="t" r="r" b="b"/>
              <a:pathLst>
                <a:path w="9645" h="7276" extrusionOk="0"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lnTo>
                    <a:pt x="0" y="6645"/>
                  </a:lnTo>
                  <a:cubicBezTo>
                    <a:pt x="0" y="7002"/>
                    <a:pt x="286" y="7276"/>
                    <a:pt x="643" y="7276"/>
                  </a:cubicBezTo>
                  <a:lnTo>
                    <a:pt x="9013" y="7276"/>
                  </a:lnTo>
                  <a:cubicBezTo>
                    <a:pt x="9371" y="7276"/>
                    <a:pt x="9644" y="7002"/>
                    <a:pt x="9644" y="6645"/>
                  </a:cubicBezTo>
                  <a:lnTo>
                    <a:pt x="9644" y="644"/>
                  </a:lnTo>
                  <a:cubicBezTo>
                    <a:pt x="9644" y="287"/>
                    <a:pt x="9371" y="1"/>
                    <a:pt x="9013" y="1"/>
                  </a:cubicBezTo>
                  <a:close/>
                </a:path>
              </a:pathLst>
            </a:custGeom>
            <a:solidFill>
              <a:srgbClr val="4C4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Google Shape;1385;p51">
              <a:extLst>
                <a:ext uri="{FF2B5EF4-FFF2-40B4-BE49-F238E27FC236}">
                  <a16:creationId xmlns:a16="http://schemas.microsoft.com/office/drawing/2014/main" id="{62E4BB20-8395-45AB-AFB9-83F532A3FCAE}"/>
                </a:ext>
              </a:extLst>
            </p:cNvPr>
            <p:cNvSpPr/>
            <p:nvPr/>
          </p:nvSpPr>
          <p:spPr>
            <a:xfrm>
              <a:off x="5970008" y="2026920"/>
              <a:ext cx="554129" cy="418006"/>
            </a:xfrm>
            <a:custGeom>
              <a:avLst/>
              <a:gdLst/>
              <a:ahLst/>
              <a:cxnLst/>
              <a:rect l="l" t="t" r="r" b="b"/>
              <a:pathLst>
                <a:path w="9645" h="7276" extrusionOk="0">
                  <a:moveTo>
                    <a:pt x="9644" y="6645"/>
                  </a:moveTo>
                  <a:cubicBezTo>
                    <a:pt x="9644" y="7002"/>
                    <a:pt x="9371" y="7276"/>
                    <a:pt x="9013" y="7276"/>
                  </a:cubicBezTo>
                  <a:lnTo>
                    <a:pt x="643" y="7276"/>
                  </a:lnTo>
                  <a:cubicBezTo>
                    <a:pt x="286" y="7276"/>
                    <a:pt x="0" y="7002"/>
                    <a:pt x="0" y="6645"/>
                  </a:cubicBezTo>
                  <a:lnTo>
                    <a:pt x="0" y="644"/>
                  </a:lnTo>
                  <a:cubicBezTo>
                    <a:pt x="0" y="287"/>
                    <a:pt x="286" y="1"/>
                    <a:pt x="643" y="1"/>
                  </a:cubicBezTo>
                  <a:lnTo>
                    <a:pt x="9013" y="1"/>
                  </a:lnTo>
                  <a:cubicBezTo>
                    <a:pt x="9371" y="1"/>
                    <a:pt x="9644" y="287"/>
                    <a:pt x="9644" y="644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Google Shape;1386;p51">
              <a:extLst>
                <a:ext uri="{FF2B5EF4-FFF2-40B4-BE49-F238E27FC236}">
                  <a16:creationId xmlns:a16="http://schemas.microsoft.com/office/drawing/2014/main" id="{ACAC4972-8C9D-434C-9C7C-F3C0D9DF854D}"/>
                </a:ext>
              </a:extLst>
            </p:cNvPr>
            <p:cNvSpPr/>
            <p:nvPr/>
          </p:nvSpPr>
          <p:spPr>
            <a:xfrm>
              <a:off x="5981613" y="2026920"/>
              <a:ext cx="542524" cy="417317"/>
            </a:xfrm>
            <a:custGeom>
              <a:avLst/>
              <a:gdLst/>
              <a:ahLst/>
              <a:cxnLst/>
              <a:rect l="l" t="t" r="r" b="b"/>
              <a:pathLst>
                <a:path w="9443" h="7264" extrusionOk="0">
                  <a:moveTo>
                    <a:pt x="441" y="1"/>
                  </a:moveTo>
                  <a:cubicBezTo>
                    <a:pt x="263" y="1"/>
                    <a:pt x="96" y="72"/>
                    <a:pt x="1" y="191"/>
                  </a:cubicBezTo>
                  <a:cubicBezTo>
                    <a:pt x="36" y="180"/>
                    <a:pt x="84" y="180"/>
                    <a:pt x="132" y="180"/>
                  </a:cubicBezTo>
                  <a:lnTo>
                    <a:pt x="8490" y="180"/>
                  </a:lnTo>
                  <a:cubicBezTo>
                    <a:pt x="8847" y="180"/>
                    <a:pt x="9133" y="465"/>
                    <a:pt x="9133" y="822"/>
                  </a:cubicBezTo>
                  <a:lnTo>
                    <a:pt x="9133" y="6823"/>
                  </a:lnTo>
                  <a:cubicBezTo>
                    <a:pt x="9133" y="7002"/>
                    <a:pt x="9061" y="7145"/>
                    <a:pt x="8942" y="7264"/>
                  </a:cubicBezTo>
                  <a:cubicBezTo>
                    <a:pt x="9228" y="7204"/>
                    <a:pt x="9442" y="6954"/>
                    <a:pt x="9442" y="6645"/>
                  </a:cubicBezTo>
                  <a:lnTo>
                    <a:pt x="9442" y="644"/>
                  </a:lnTo>
                  <a:cubicBezTo>
                    <a:pt x="9442" y="287"/>
                    <a:pt x="9169" y="1"/>
                    <a:pt x="8811" y="1"/>
                  </a:cubicBez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Google Shape;1387;p51">
              <a:extLst>
                <a:ext uri="{FF2B5EF4-FFF2-40B4-BE49-F238E27FC236}">
                  <a16:creationId xmlns:a16="http://schemas.microsoft.com/office/drawing/2014/main" id="{D02518B4-BC8D-4D9C-8A6A-835BF8B1A2F0}"/>
                </a:ext>
              </a:extLst>
            </p:cNvPr>
            <p:cNvSpPr/>
            <p:nvPr/>
          </p:nvSpPr>
          <p:spPr>
            <a:xfrm>
              <a:off x="5496655" y="2865556"/>
              <a:ext cx="35621" cy="1687536"/>
            </a:xfrm>
            <a:custGeom>
              <a:avLst/>
              <a:gdLst/>
              <a:ahLst/>
              <a:cxnLst/>
              <a:rect l="l" t="t" r="r" b="b"/>
              <a:pathLst>
                <a:path w="620" h="29374" extrusionOk="0">
                  <a:moveTo>
                    <a:pt x="310" y="1"/>
                  </a:moveTo>
                  <a:cubicBezTo>
                    <a:pt x="143" y="1"/>
                    <a:pt x="0" y="144"/>
                    <a:pt x="0" y="322"/>
                  </a:cubicBezTo>
                  <a:lnTo>
                    <a:pt x="0" y="29052"/>
                  </a:lnTo>
                  <a:cubicBezTo>
                    <a:pt x="0" y="29219"/>
                    <a:pt x="131" y="29374"/>
                    <a:pt x="310" y="29374"/>
                  </a:cubicBezTo>
                  <a:cubicBezTo>
                    <a:pt x="476" y="29374"/>
                    <a:pt x="619" y="29231"/>
                    <a:pt x="619" y="29052"/>
                  </a:cubicBezTo>
                  <a:lnTo>
                    <a:pt x="619" y="322"/>
                  </a:lnTo>
                  <a:cubicBezTo>
                    <a:pt x="619" y="156"/>
                    <a:pt x="488" y="1"/>
                    <a:pt x="310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Google Shape;1388;p51">
              <a:extLst>
                <a:ext uri="{FF2B5EF4-FFF2-40B4-BE49-F238E27FC236}">
                  <a16:creationId xmlns:a16="http://schemas.microsoft.com/office/drawing/2014/main" id="{6C586BE7-247D-42EC-8C30-EAB9552280F2}"/>
                </a:ext>
              </a:extLst>
            </p:cNvPr>
            <p:cNvSpPr/>
            <p:nvPr/>
          </p:nvSpPr>
          <p:spPr>
            <a:xfrm>
              <a:off x="5812645" y="2865556"/>
              <a:ext cx="36310" cy="1687536"/>
            </a:xfrm>
            <a:custGeom>
              <a:avLst/>
              <a:gdLst/>
              <a:ahLst/>
              <a:cxnLst/>
              <a:rect l="l" t="t" r="r" b="b"/>
              <a:pathLst>
                <a:path w="632" h="29374" extrusionOk="0">
                  <a:moveTo>
                    <a:pt x="310" y="1"/>
                  </a:moveTo>
                  <a:cubicBezTo>
                    <a:pt x="156" y="1"/>
                    <a:pt x="1" y="144"/>
                    <a:pt x="1" y="322"/>
                  </a:cubicBezTo>
                  <a:lnTo>
                    <a:pt x="1" y="29052"/>
                  </a:lnTo>
                  <a:cubicBezTo>
                    <a:pt x="1" y="29219"/>
                    <a:pt x="132" y="29374"/>
                    <a:pt x="310" y="29374"/>
                  </a:cubicBezTo>
                  <a:cubicBezTo>
                    <a:pt x="477" y="29374"/>
                    <a:pt x="632" y="29231"/>
                    <a:pt x="632" y="29052"/>
                  </a:cubicBezTo>
                  <a:lnTo>
                    <a:pt x="632" y="322"/>
                  </a:lnTo>
                  <a:cubicBezTo>
                    <a:pt x="632" y="156"/>
                    <a:pt x="501" y="1"/>
                    <a:pt x="310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Google Shape;1389;p51">
              <a:extLst>
                <a:ext uri="{FF2B5EF4-FFF2-40B4-BE49-F238E27FC236}">
                  <a16:creationId xmlns:a16="http://schemas.microsoft.com/office/drawing/2014/main" id="{44DCD8D7-F5A2-4FB2-9E3B-AB3F40EAF4EA}"/>
                </a:ext>
              </a:extLst>
            </p:cNvPr>
            <p:cNvSpPr/>
            <p:nvPr/>
          </p:nvSpPr>
          <p:spPr>
            <a:xfrm>
              <a:off x="9554424" y="2865556"/>
              <a:ext cx="36310" cy="1687536"/>
            </a:xfrm>
            <a:custGeom>
              <a:avLst/>
              <a:gdLst/>
              <a:ahLst/>
              <a:cxnLst/>
              <a:rect l="l" t="t" r="r" b="b"/>
              <a:pathLst>
                <a:path w="632" h="29374" extrusionOk="0">
                  <a:moveTo>
                    <a:pt x="322" y="1"/>
                  </a:moveTo>
                  <a:cubicBezTo>
                    <a:pt x="155" y="1"/>
                    <a:pt x="0" y="144"/>
                    <a:pt x="0" y="322"/>
                  </a:cubicBezTo>
                  <a:lnTo>
                    <a:pt x="0" y="29052"/>
                  </a:lnTo>
                  <a:cubicBezTo>
                    <a:pt x="0" y="29219"/>
                    <a:pt x="143" y="29374"/>
                    <a:pt x="322" y="29374"/>
                  </a:cubicBezTo>
                  <a:cubicBezTo>
                    <a:pt x="476" y="29374"/>
                    <a:pt x="631" y="29231"/>
                    <a:pt x="631" y="29052"/>
                  </a:cubicBezTo>
                  <a:lnTo>
                    <a:pt x="631" y="322"/>
                  </a:lnTo>
                  <a:cubicBezTo>
                    <a:pt x="631" y="156"/>
                    <a:pt x="500" y="1"/>
                    <a:pt x="322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Google Shape;1390;p51">
              <a:extLst>
                <a:ext uri="{FF2B5EF4-FFF2-40B4-BE49-F238E27FC236}">
                  <a16:creationId xmlns:a16="http://schemas.microsoft.com/office/drawing/2014/main" id="{925DF9B5-8285-42DE-83C7-29E40BF0B9DD}"/>
                </a:ext>
              </a:extLst>
            </p:cNvPr>
            <p:cNvSpPr/>
            <p:nvPr/>
          </p:nvSpPr>
          <p:spPr>
            <a:xfrm>
              <a:off x="9875240" y="2865556"/>
              <a:ext cx="36310" cy="1687536"/>
            </a:xfrm>
            <a:custGeom>
              <a:avLst/>
              <a:gdLst/>
              <a:ahLst/>
              <a:cxnLst/>
              <a:rect l="l" t="t" r="r" b="b"/>
              <a:pathLst>
                <a:path w="632" h="29374" extrusionOk="0">
                  <a:moveTo>
                    <a:pt x="310" y="1"/>
                  </a:moveTo>
                  <a:cubicBezTo>
                    <a:pt x="155" y="1"/>
                    <a:pt x="0" y="144"/>
                    <a:pt x="0" y="322"/>
                  </a:cubicBezTo>
                  <a:lnTo>
                    <a:pt x="0" y="29052"/>
                  </a:lnTo>
                  <a:cubicBezTo>
                    <a:pt x="0" y="29219"/>
                    <a:pt x="131" y="29374"/>
                    <a:pt x="310" y="29374"/>
                  </a:cubicBezTo>
                  <a:cubicBezTo>
                    <a:pt x="476" y="29374"/>
                    <a:pt x="631" y="29231"/>
                    <a:pt x="631" y="29052"/>
                  </a:cubicBezTo>
                  <a:lnTo>
                    <a:pt x="631" y="322"/>
                  </a:lnTo>
                  <a:cubicBezTo>
                    <a:pt x="631" y="156"/>
                    <a:pt x="488" y="1"/>
                    <a:pt x="310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Google Shape;1391;p51">
              <a:extLst>
                <a:ext uri="{FF2B5EF4-FFF2-40B4-BE49-F238E27FC236}">
                  <a16:creationId xmlns:a16="http://schemas.microsoft.com/office/drawing/2014/main" id="{A52ABFF7-F400-400E-80AB-9FF81EF3445A}"/>
                </a:ext>
              </a:extLst>
            </p:cNvPr>
            <p:cNvSpPr/>
            <p:nvPr/>
          </p:nvSpPr>
          <p:spPr>
            <a:xfrm>
              <a:off x="5368018" y="2836198"/>
              <a:ext cx="4609184" cy="60208"/>
            </a:xfrm>
            <a:custGeom>
              <a:avLst/>
              <a:gdLst/>
              <a:ahLst/>
              <a:cxnLst/>
              <a:rect l="l" t="t" r="r" b="b"/>
              <a:pathLst>
                <a:path w="80226" h="1048" extrusionOk="0">
                  <a:moveTo>
                    <a:pt x="1" y="0"/>
                  </a:moveTo>
                  <a:cubicBezTo>
                    <a:pt x="1" y="572"/>
                    <a:pt x="477" y="1048"/>
                    <a:pt x="1060" y="1048"/>
                  </a:cubicBezTo>
                  <a:lnTo>
                    <a:pt x="79165" y="1048"/>
                  </a:lnTo>
                  <a:cubicBezTo>
                    <a:pt x="79749" y="1048"/>
                    <a:pt x="80225" y="572"/>
                    <a:pt x="80225" y="0"/>
                  </a:cubicBezTo>
                  <a:close/>
                </a:path>
              </a:pathLst>
            </a:custGeom>
            <a:solidFill>
              <a:srgbClr val="7BC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Google Shape;1392;p51">
              <a:extLst>
                <a:ext uri="{FF2B5EF4-FFF2-40B4-BE49-F238E27FC236}">
                  <a16:creationId xmlns:a16="http://schemas.microsoft.com/office/drawing/2014/main" id="{AFBB9FC6-4813-4F1F-A255-DAB956EC5BC3}"/>
                </a:ext>
              </a:extLst>
            </p:cNvPr>
            <p:cNvSpPr/>
            <p:nvPr/>
          </p:nvSpPr>
          <p:spPr>
            <a:xfrm>
              <a:off x="6079455" y="2202036"/>
              <a:ext cx="491851" cy="634133"/>
            </a:xfrm>
            <a:custGeom>
              <a:avLst/>
              <a:gdLst/>
              <a:ahLst/>
              <a:cxnLst/>
              <a:rect l="l" t="t" r="r" b="b"/>
              <a:pathLst>
                <a:path w="8561" h="11038" extrusionOk="0">
                  <a:moveTo>
                    <a:pt x="0" y="1"/>
                  </a:moveTo>
                  <a:cubicBezTo>
                    <a:pt x="0" y="1"/>
                    <a:pt x="84" y="11038"/>
                    <a:pt x="1762" y="11038"/>
                  </a:cubicBezTo>
                  <a:lnTo>
                    <a:pt x="8561" y="11038"/>
                  </a:lnTo>
                  <a:lnTo>
                    <a:pt x="8561" y="10586"/>
                  </a:lnTo>
                  <a:cubicBezTo>
                    <a:pt x="8561" y="10586"/>
                    <a:pt x="6549" y="10562"/>
                    <a:pt x="6144" y="10407"/>
                  </a:cubicBezTo>
                  <a:cubicBezTo>
                    <a:pt x="5751" y="10264"/>
                    <a:pt x="4775" y="9109"/>
                    <a:pt x="4775" y="1"/>
                  </a:cubicBezTo>
                  <a:close/>
                </a:path>
              </a:pathLst>
            </a:custGeom>
            <a:solidFill>
              <a:srgbClr val="4949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Google Shape;1393;p51">
              <a:extLst>
                <a:ext uri="{FF2B5EF4-FFF2-40B4-BE49-F238E27FC236}">
                  <a16:creationId xmlns:a16="http://schemas.microsoft.com/office/drawing/2014/main" id="{8AF93E2C-0DD4-4E9E-961B-7883C1AD7756}"/>
                </a:ext>
              </a:extLst>
            </p:cNvPr>
            <p:cNvSpPr/>
            <p:nvPr/>
          </p:nvSpPr>
          <p:spPr>
            <a:xfrm>
              <a:off x="6079455" y="2202036"/>
              <a:ext cx="492540" cy="634133"/>
            </a:xfrm>
            <a:custGeom>
              <a:avLst/>
              <a:gdLst/>
              <a:ahLst/>
              <a:cxnLst/>
              <a:rect l="l" t="t" r="r" b="b"/>
              <a:pathLst>
                <a:path w="8573" h="11038" extrusionOk="0">
                  <a:moveTo>
                    <a:pt x="0" y="1"/>
                  </a:moveTo>
                  <a:lnTo>
                    <a:pt x="4334" y="203"/>
                  </a:lnTo>
                  <a:cubicBezTo>
                    <a:pt x="4334" y="9574"/>
                    <a:pt x="5299" y="10764"/>
                    <a:pt x="5703" y="10919"/>
                  </a:cubicBezTo>
                  <a:cubicBezTo>
                    <a:pt x="5834" y="10955"/>
                    <a:pt x="6144" y="11002"/>
                    <a:pt x="6501" y="11038"/>
                  </a:cubicBezTo>
                  <a:lnTo>
                    <a:pt x="8573" y="11038"/>
                  </a:lnTo>
                  <a:lnTo>
                    <a:pt x="8573" y="10586"/>
                  </a:lnTo>
                  <a:cubicBezTo>
                    <a:pt x="8573" y="10586"/>
                    <a:pt x="6573" y="10562"/>
                    <a:pt x="6168" y="10407"/>
                  </a:cubicBezTo>
                  <a:cubicBezTo>
                    <a:pt x="5763" y="10264"/>
                    <a:pt x="4799" y="9109"/>
                    <a:pt x="4799" y="1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Google Shape;1394;p51">
              <a:extLst>
                <a:ext uri="{FF2B5EF4-FFF2-40B4-BE49-F238E27FC236}">
                  <a16:creationId xmlns:a16="http://schemas.microsoft.com/office/drawing/2014/main" id="{350B3CF2-B5D8-41B4-8ED5-07FD3314AF40}"/>
                </a:ext>
              </a:extLst>
            </p:cNvPr>
            <p:cNvSpPr/>
            <p:nvPr/>
          </p:nvSpPr>
          <p:spPr>
            <a:xfrm>
              <a:off x="7238908" y="2765014"/>
              <a:ext cx="1078096" cy="71181"/>
            </a:xfrm>
            <a:custGeom>
              <a:avLst/>
              <a:gdLst/>
              <a:ahLst/>
              <a:cxnLst/>
              <a:rect l="l" t="t" r="r" b="b"/>
              <a:pathLst>
                <a:path w="18765" h="1239" extrusionOk="0">
                  <a:moveTo>
                    <a:pt x="0" y="1"/>
                  </a:moveTo>
                  <a:lnTo>
                    <a:pt x="0" y="1239"/>
                  </a:lnTo>
                  <a:lnTo>
                    <a:pt x="18765" y="1239"/>
                  </a:lnTo>
                  <a:lnTo>
                    <a:pt x="18765" y="1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Google Shape;1395;p51">
              <a:extLst>
                <a:ext uri="{FF2B5EF4-FFF2-40B4-BE49-F238E27FC236}">
                  <a16:creationId xmlns:a16="http://schemas.microsoft.com/office/drawing/2014/main" id="{9C04FD97-118E-447F-8A78-9E38A35DA37A}"/>
                </a:ext>
              </a:extLst>
            </p:cNvPr>
            <p:cNvSpPr/>
            <p:nvPr/>
          </p:nvSpPr>
          <p:spPr>
            <a:xfrm>
              <a:off x="7238908" y="2765014"/>
              <a:ext cx="1078096" cy="71181"/>
            </a:xfrm>
            <a:custGeom>
              <a:avLst/>
              <a:gdLst/>
              <a:ahLst/>
              <a:cxnLst/>
              <a:rect l="l" t="t" r="r" b="b"/>
              <a:pathLst>
                <a:path w="18765" h="1239" extrusionOk="0">
                  <a:moveTo>
                    <a:pt x="0" y="1"/>
                  </a:moveTo>
                  <a:lnTo>
                    <a:pt x="18765" y="1"/>
                  </a:lnTo>
                  <a:lnTo>
                    <a:pt x="18765" y="1239"/>
                  </a:lnTo>
                  <a:lnTo>
                    <a:pt x="0" y="1239"/>
                  </a:lnTo>
                  <a:close/>
                </a:path>
              </a:pathLst>
            </a:custGeom>
            <a:solidFill>
              <a:srgbClr val="6A6D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Google Shape;1396;p51">
              <a:extLst>
                <a:ext uri="{FF2B5EF4-FFF2-40B4-BE49-F238E27FC236}">
                  <a16:creationId xmlns:a16="http://schemas.microsoft.com/office/drawing/2014/main" id="{06AAFBAF-F2D4-4CB6-AB6A-D39B0CE0F29B}"/>
                </a:ext>
              </a:extLst>
            </p:cNvPr>
            <p:cNvSpPr/>
            <p:nvPr/>
          </p:nvSpPr>
          <p:spPr>
            <a:xfrm>
              <a:off x="7288834" y="2735598"/>
              <a:ext cx="986459" cy="29472"/>
            </a:xfrm>
            <a:custGeom>
              <a:avLst/>
              <a:gdLst/>
              <a:ahLst/>
              <a:cxnLst/>
              <a:rect l="l" t="t" r="r" b="b"/>
              <a:pathLst>
                <a:path w="17170" h="513" extrusionOk="0">
                  <a:moveTo>
                    <a:pt x="1" y="1"/>
                  </a:moveTo>
                  <a:lnTo>
                    <a:pt x="1" y="513"/>
                  </a:lnTo>
                  <a:lnTo>
                    <a:pt x="17169" y="513"/>
                  </a:lnTo>
                  <a:lnTo>
                    <a:pt x="17169" y="1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Google Shape;1397;p51">
              <a:extLst>
                <a:ext uri="{FF2B5EF4-FFF2-40B4-BE49-F238E27FC236}">
                  <a16:creationId xmlns:a16="http://schemas.microsoft.com/office/drawing/2014/main" id="{D42D336F-4D93-4EE8-A9BA-CD4DF2AAD401}"/>
                </a:ext>
              </a:extLst>
            </p:cNvPr>
            <p:cNvSpPr/>
            <p:nvPr/>
          </p:nvSpPr>
          <p:spPr>
            <a:xfrm>
              <a:off x="6848287" y="2721637"/>
              <a:ext cx="320872" cy="114555"/>
            </a:xfrm>
            <a:custGeom>
              <a:avLst/>
              <a:gdLst/>
              <a:ahLst/>
              <a:cxnLst/>
              <a:rect l="l" t="t" r="r" b="b"/>
              <a:pathLst>
                <a:path w="5585" h="1994" extrusionOk="0">
                  <a:moveTo>
                    <a:pt x="3160" y="1"/>
                  </a:moveTo>
                  <a:cubicBezTo>
                    <a:pt x="3097" y="1"/>
                    <a:pt x="3032" y="2"/>
                    <a:pt x="2966" y="6"/>
                  </a:cubicBezTo>
                  <a:cubicBezTo>
                    <a:pt x="537" y="125"/>
                    <a:pt x="1" y="1994"/>
                    <a:pt x="1" y="1994"/>
                  </a:cubicBezTo>
                  <a:lnTo>
                    <a:pt x="5585" y="1994"/>
                  </a:lnTo>
                  <a:cubicBezTo>
                    <a:pt x="5585" y="1994"/>
                    <a:pt x="5394" y="1"/>
                    <a:pt x="3160" y="1"/>
                  </a:cubicBez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Google Shape;1398;p51">
              <a:extLst>
                <a:ext uri="{FF2B5EF4-FFF2-40B4-BE49-F238E27FC236}">
                  <a16:creationId xmlns:a16="http://schemas.microsoft.com/office/drawing/2014/main" id="{4D68212B-CADE-45ED-95C5-18624151B1DA}"/>
                </a:ext>
              </a:extLst>
            </p:cNvPr>
            <p:cNvSpPr/>
            <p:nvPr/>
          </p:nvSpPr>
          <p:spPr>
            <a:xfrm>
              <a:off x="6848287" y="2687051"/>
              <a:ext cx="328398" cy="149140"/>
            </a:xfrm>
            <a:custGeom>
              <a:avLst/>
              <a:gdLst/>
              <a:ahLst/>
              <a:cxnLst/>
              <a:rect l="l" t="t" r="r" b="b"/>
              <a:pathLst>
                <a:path w="5716" h="2596" extrusionOk="0">
                  <a:moveTo>
                    <a:pt x="3132" y="0"/>
                  </a:moveTo>
                  <a:cubicBezTo>
                    <a:pt x="537" y="0"/>
                    <a:pt x="1" y="2596"/>
                    <a:pt x="1" y="2596"/>
                  </a:cubicBezTo>
                  <a:cubicBezTo>
                    <a:pt x="519" y="1096"/>
                    <a:pt x="1773" y="908"/>
                    <a:pt x="2368" y="908"/>
                  </a:cubicBezTo>
                  <a:cubicBezTo>
                    <a:pt x="2567" y="908"/>
                    <a:pt x="2692" y="929"/>
                    <a:pt x="2692" y="929"/>
                  </a:cubicBezTo>
                  <a:cubicBezTo>
                    <a:pt x="2692" y="929"/>
                    <a:pt x="2704" y="2513"/>
                    <a:pt x="3275" y="2513"/>
                  </a:cubicBezTo>
                  <a:cubicBezTo>
                    <a:pt x="3835" y="2513"/>
                    <a:pt x="4121" y="727"/>
                    <a:pt x="4121" y="727"/>
                  </a:cubicBezTo>
                  <a:cubicBezTo>
                    <a:pt x="4121" y="727"/>
                    <a:pt x="4829" y="1227"/>
                    <a:pt x="5219" y="1227"/>
                  </a:cubicBezTo>
                  <a:cubicBezTo>
                    <a:pt x="5267" y="1227"/>
                    <a:pt x="5310" y="1220"/>
                    <a:pt x="5347" y="1203"/>
                  </a:cubicBezTo>
                  <a:cubicBezTo>
                    <a:pt x="5549" y="1108"/>
                    <a:pt x="5716" y="0"/>
                    <a:pt x="3132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Google Shape;1399;p51">
              <a:extLst>
                <a:ext uri="{FF2B5EF4-FFF2-40B4-BE49-F238E27FC236}">
                  <a16:creationId xmlns:a16="http://schemas.microsoft.com/office/drawing/2014/main" id="{FA1CD8EA-81CF-48B6-8582-342BB6F94985}"/>
                </a:ext>
              </a:extLst>
            </p:cNvPr>
            <p:cNvSpPr/>
            <p:nvPr/>
          </p:nvSpPr>
          <p:spPr>
            <a:xfrm>
              <a:off x="8424000" y="2671273"/>
              <a:ext cx="320879" cy="180721"/>
            </a:xfrm>
            <a:custGeom>
              <a:avLst/>
              <a:gdLst/>
              <a:ahLst/>
              <a:cxnLst/>
              <a:rect l="l" t="t" r="r" b="b"/>
              <a:pathLst>
                <a:path w="6914" h="3894" extrusionOk="0">
                  <a:moveTo>
                    <a:pt x="2657" y="1"/>
                  </a:moveTo>
                  <a:cubicBezTo>
                    <a:pt x="2326" y="1"/>
                    <a:pt x="2027" y="54"/>
                    <a:pt x="1786" y="179"/>
                  </a:cubicBezTo>
                  <a:cubicBezTo>
                    <a:pt x="321" y="929"/>
                    <a:pt x="0" y="2751"/>
                    <a:pt x="0" y="2751"/>
                  </a:cubicBezTo>
                  <a:lnTo>
                    <a:pt x="798" y="2762"/>
                  </a:lnTo>
                  <a:cubicBezTo>
                    <a:pt x="1155" y="2500"/>
                    <a:pt x="1881" y="1524"/>
                    <a:pt x="1881" y="1524"/>
                  </a:cubicBezTo>
                  <a:cubicBezTo>
                    <a:pt x="1881" y="1524"/>
                    <a:pt x="2179" y="3894"/>
                    <a:pt x="2584" y="3894"/>
                  </a:cubicBezTo>
                  <a:cubicBezTo>
                    <a:pt x="2848" y="3894"/>
                    <a:pt x="3064" y="2796"/>
                    <a:pt x="3177" y="2080"/>
                  </a:cubicBezTo>
                  <a:lnTo>
                    <a:pt x="3177" y="2080"/>
                  </a:lnTo>
                  <a:cubicBezTo>
                    <a:pt x="3121" y="2666"/>
                    <a:pt x="3123" y="3467"/>
                    <a:pt x="3559" y="3467"/>
                  </a:cubicBezTo>
                  <a:cubicBezTo>
                    <a:pt x="3571" y="3467"/>
                    <a:pt x="3583" y="3466"/>
                    <a:pt x="3596" y="3465"/>
                  </a:cubicBezTo>
                  <a:cubicBezTo>
                    <a:pt x="4322" y="3393"/>
                    <a:pt x="4132" y="1489"/>
                    <a:pt x="4131" y="1488"/>
                  </a:cubicBezTo>
                  <a:lnTo>
                    <a:pt x="4131" y="1488"/>
                  </a:lnTo>
                  <a:cubicBezTo>
                    <a:pt x="4132" y="1489"/>
                    <a:pt x="4702" y="3702"/>
                    <a:pt x="5325" y="3702"/>
                  </a:cubicBezTo>
                  <a:cubicBezTo>
                    <a:pt x="5387" y="3702"/>
                    <a:pt x="5450" y="3680"/>
                    <a:pt x="5513" y="3632"/>
                  </a:cubicBezTo>
                  <a:cubicBezTo>
                    <a:pt x="6191" y="3096"/>
                    <a:pt x="4822" y="1036"/>
                    <a:pt x="4822" y="1036"/>
                  </a:cubicBezTo>
                  <a:lnTo>
                    <a:pt x="4822" y="1036"/>
                  </a:lnTo>
                  <a:cubicBezTo>
                    <a:pt x="4822" y="1036"/>
                    <a:pt x="6294" y="2006"/>
                    <a:pt x="6764" y="2006"/>
                  </a:cubicBezTo>
                  <a:cubicBezTo>
                    <a:pt x="6859" y="2006"/>
                    <a:pt x="6914" y="1966"/>
                    <a:pt x="6906" y="1869"/>
                  </a:cubicBezTo>
                  <a:cubicBezTo>
                    <a:pt x="6876" y="1401"/>
                    <a:pt x="4347" y="1"/>
                    <a:pt x="2657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7" name="Google Shape;1400;p51">
            <a:extLst>
              <a:ext uri="{FF2B5EF4-FFF2-40B4-BE49-F238E27FC236}">
                <a16:creationId xmlns:a16="http://schemas.microsoft.com/office/drawing/2014/main" id="{34827F49-A49D-4D58-8D18-2E9A8342C20A}"/>
              </a:ext>
            </a:extLst>
          </p:cNvPr>
          <p:cNvSpPr/>
          <p:nvPr/>
        </p:nvSpPr>
        <p:spPr>
          <a:xfrm>
            <a:off x="5830225" y="711450"/>
            <a:ext cx="1229541" cy="832285"/>
          </a:xfrm>
          <a:custGeom>
            <a:avLst/>
            <a:gdLst/>
            <a:ahLst/>
            <a:cxnLst/>
            <a:rect l="l" t="t" r="r" b="b"/>
            <a:pathLst>
              <a:path w="15884" h="10752" extrusionOk="0">
                <a:moveTo>
                  <a:pt x="0" y="1"/>
                </a:moveTo>
                <a:lnTo>
                  <a:pt x="1036" y="10752"/>
                </a:lnTo>
                <a:lnTo>
                  <a:pt x="15336" y="9930"/>
                </a:lnTo>
                <a:lnTo>
                  <a:pt x="15883" y="1"/>
                </a:lnTo>
                <a:close/>
              </a:path>
            </a:pathLst>
          </a:custGeom>
          <a:solidFill>
            <a:srgbClr val="4D4D4D">
              <a:alpha val="134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8" name="Google Shape;1401;p51">
            <a:extLst>
              <a:ext uri="{FF2B5EF4-FFF2-40B4-BE49-F238E27FC236}">
                <a16:creationId xmlns:a16="http://schemas.microsoft.com/office/drawing/2014/main" id="{7C0BFD42-94D2-402D-9EA1-787CA3FF470F}"/>
              </a:ext>
            </a:extLst>
          </p:cNvPr>
          <p:cNvSpPr/>
          <p:nvPr/>
        </p:nvSpPr>
        <p:spPr>
          <a:xfrm>
            <a:off x="5789925" y="649775"/>
            <a:ext cx="1229541" cy="832285"/>
          </a:xfrm>
          <a:custGeom>
            <a:avLst/>
            <a:gdLst/>
            <a:ahLst/>
            <a:cxnLst/>
            <a:rect l="l" t="t" r="r" b="b"/>
            <a:pathLst>
              <a:path w="15884" h="10752" extrusionOk="0">
                <a:moveTo>
                  <a:pt x="0" y="1"/>
                </a:moveTo>
                <a:lnTo>
                  <a:pt x="1036" y="10752"/>
                </a:lnTo>
                <a:lnTo>
                  <a:pt x="15336" y="9930"/>
                </a:lnTo>
                <a:lnTo>
                  <a:pt x="15883" y="1"/>
                </a:lnTo>
                <a:close/>
              </a:path>
            </a:pathLst>
          </a:custGeom>
          <a:solidFill>
            <a:srgbClr val="FFB6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8091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2"/>
          <p:cNvSpPr/>
          <p:nvPr/>
        </p:nvSpPr>
        <p:spPr>
          <a:xfrm>
            <a:off x="495249" y="447000"/>
            <a:ext cx="7373403" cy="57262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94" name="Google Shape;494;p32"/>
          <p:cNvSpPr/>
          <p:nvPr/>
        </p:nvSpPr>
        <p:spPr>
          <a:xfrm rot="768068">
            <a:off x="111609" y="1229764"/>
            <a:ext cx="926127" cy="1001111"/>
          </a:xfrm>
          <a:custGeom>
            <a:avLst/>
            <a:gdLst/>
            <a:ahLst/>
            <a:cxnLst/>
            <a:rect l="l" t="t" r="r" b="b"/>
            <a:pathLst>
              <a:path w="45600" h="49292" extrusionOk="0">
                <a:moveTo>
                  <a:pt x="34416" y="1"/>
                </a:moveTo>
                <a:cubicBezTo>
                  <a:pt x="34122" y="1"/>
                  <a:pt x="33824" y="30"/>
                  <a:pt x="33524" y="90"/>
                </a:cubicBezTo>
                <a:lnTo>
                  <a:pt x="4170" y="5560"/>
                </a:lnTo>
                <a:cubicBezTo>
                  <a:pt x="1668" y="5994"/>
                  <a:pt x="0" y="8429"/>
                  <a:pt x="501" y="10931"/>
                </a:cubicBezTo>
                <a:lnTo>
                  <a:pt x="6738" y="44455"/>
                </a:lnTo>
                <a:cubicBezTo>
                  <a:pt x="7149" y="46657"/>
                  <a:pt x="9085" y="48213"/>
                  <a:pt x="11249" y="48213"/>
                </a:cubicBezTo>
                <a:cubicBezTo>
                  <a:pt x="11544" y="48213"/>
                  <a:pt x="11842" y="48184"/>
                  <a:pt x="12142" y="48124"/>
                </a:cubicBezTo>
                <a:lnTo>
                  <a:pt x="30222" y="44755"/>
                </a:lnTo>
                <a:lnTo>
                  <a:pt x="38027" y="49292"/>
                </a:lnTo>
                <a:lnTo>
                  <a:pt x="39528" y="42987"/>
                </a:lnTo>
                <a:lnTo>
                  <a:pt x="41530" y="42620"/>
                </a:lnTo>
                <a:cubicBezTo>
                  <a:pt x="43932" y="42153"/>
                  <a:pt x="45599" y="39785"/>
                  <a:pt x="45166" y="37283"/>
                </a:cubicBezTo>
                <a:lnTo>
                  <a:pt x="38895" y="3759"/>
                </a:lnTo>
                <a:cubicBezTo>
                  <a:pt x="38484" y="1557"/>
                  <a:pt x="36574" y="1"/>
                  <a:pt x="3441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2"/>
          <p:cNvSpPr txBox="1">
            <a:spLocks noGrp="1"/>
          </p:cNvSpPr>
          <p:nvPr>
            <p:ph type="subTitle" idx="1"/>
          </p:nvPr>
        </p:nvSpPr>
        <p:spPr>
          <a:xfrm>
            <a:off x="107308" y="2399022"/>
            <a:ext cx="1870608" cy="4791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/>
            <a:r>
              <a:rPr lang="en-US" b="1" dirty="0"/>
              <a:t>Do I have to do it now?</a:t>
            </a:r>
            <a:endParaRPr b="1" dirty="0"/>
          </a:p>
        </p:txBody>
      </p:sp>
      <p:sp>
        <p:nvSpPr>
          <p:cNvPr id="500" name="Google Shape;500;p32"/>
          <p:cNvSpPr txBox="1">
            <a:spLocks noGrp="1"/>
          </p:cNvSpPr>
          <p:nvPr>
            <p:ph type="title" idx="2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Expression to Show Obligation &amp; Necessity</a:t>
            </a:r>
            <a:endParaRPr dirty="0"/>
          </a:p>
        </p:txBody>
      </p:sp>
      <p:sp>
        <p:nvSpPr>
          <p:cNvPr id="502" name="Google Shape;502;p32"/>
          <p:cNvSpPr txBox="1">
            <a:spLocks noGrp="1"/>
          </p:cNvSpPr>
          <p:nvPr>
            <p:ph type="title" idx="3"/>
          </p:nvPr>
        </p:nvSpPr>
        <p:spPr>
          <a:xfrm>
            <a:off x="1085767" y="1481015"/>
            <a:ext cx="4651099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Asking about Obligation and Necessity</a:t>
            </a:r>
            <a:endParaRPr dirty="0"/>
          </a:p>
        </p:txBody>
      </p:sp>
      <p:sp>
        <p:nvSpPr>
          <p:cNvPr id="505" name="Google Shape;505;p32"/>
          <p:cNvSpPr txBox="1">
            <a:spLocks noGrp="1"/>
          </p:cNvSpPr>
          <p:nvPr>
            <p:ph type="title"/>
          </p:nvPr>
        </p:nvSpPr>
        <p:spPr>
          <a:xfrm>
            <a:off x="-60099" y="1334345"/>
            <a:ext cx="1269600" cy="66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8" name="Google Shape;496;p32">
            <a:extLst>
              <a:ext uri="{FF2B5EF4-FFF2-40B4-BE49-F238E27FC236}">
                <a16:creationId xmlns:a16="http://schemas.microsoft.com/office/drawing/2014/main" id="{DEB9B578-AA11-4DC4-87F6-295D4ADCDCB7}"/>
              </a:ext>
            </a:extLst>
          </p:cNvPr>
          <p:cNvSpPr txBox="1">
            <a:spLocks/>
          </p:cNvSpPr>
          <p:nvPr/>
        </p:nvSpPr>
        <p:spPr>
          <a:xfrm>
            <a:off x="2216819" y="2399022"/>
            <a:ext cx="2164405" cy="479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Do I need to leave her a message?</a:t>
            </a:r>
          </a:p>
        </p:txBody>
      </p:sp>
      <p:sp>
        <p:nvSpPr>
          <p:cNvPr id="39" name="Google Shape;496;p32">
            <a:extLst>
              <a:ext uri="{FF2B5EF4-FFF2-40B4-BE49-F238E27FC236}">
                <a16:creationId xmlns:a16="http://schemas.microsoft.com/office/drawing/2014/main" id="{9F718B6E-D8DC-441D-ACDD-D866CD3990C2}"/>
              </a:ext>
            </a:extLst>
          </p:cNvPr>
          <p:cNvSpPr txBox="1">
            <a:spLocks/>
          </p:cNvSpPr>
          <p:nvPr/>
        </p:nvSpPr>
        <p:spPr>
          <a:xfrm>
            <a:off x="4620128" y="2399022"/>
            <a:ext cx="1770372" cy="4791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Must I accept the request?</a:t>
            </a:r>
          </a:p>
        </p:txBody>
      </p:sp>
      <p:sp>
        <p:nvSpPr>
          <p:cNvPr id="40" name="Google Shape;496;p32">
            <a:extLst>
              <a:ext uri="{FF2B5EF4-FFF2-40B4-BE49-F238E27FC236}">
                <a16:creationId xmlns:a16="http://schemas.microsoft.com/office/drawing/2014/main" id="{FE0584CD-A76E-4CD6-9FAB-2D0AA677F1C7}"/>
              </a:ext>
            </a:extLst>
          </p:cNvPr>
          <p:cNvSpPr txBox="1">
            <a:spLocks/>
          </p:cNvSpPr>
          <p:nvPr/>
        </p:nvSpPr>
        <p:spPr>
          <a:xfrm>
            <a:off x="6629404" y="2399022"/>
            <a:ext cx="2420074" cy="479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>
                <a:solidFill>
                  <a:srgbClr val="444444"/>
                </a:solidFill>
                <a:latin typeface="Raleway" panose="020B0604020202020204" charset="0"/>
              </a:rPr>
              <a:t>I don’t have to attend the meeting, do I?</a:t>
            </a:r>
            <a:endParaRPr lang="en-US" b="1" dirty="0"/>
          </a:p>
        </p:txBody>
      </p:sp>
      <p:sp>
        <p:nvSpPr>
          <p:cNvPr id="41" name="Google Shape;496;p32">
            <a:extLst>
              <a:ext uri="{FF2B5EF4-FFF2-40B4-BE49-F238E27FC236}">
                <a16:creationId xmlns:a16="http://schemas.microsoft.com/office/drawing/2014/main" id="{4CA3DC3C-2F86-4AF5-A561-B947C42C2AD6}"/>
              </a:ext>
            </a:extLst>
          </p:cNvPr>
          <p:cNvSpPr txBox="1">
            <a:spLocks/>
          </p:cNvSpPr>
          <p:nvPr/>
        </p:nvSpPr>
        <p:spPr>
          <a:xfrm>
            <a:off x="521221" y="3100252"/>
            <a:ext cx="2418165" cy="479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Do you have to get to the office so early?</a:t>
            </a:r>
          </a:p>
        </p:txBody>
      </p:sp>
      <p:sp>
        <p:nvSpPr>
          <p:cNvPr id="42" name="Google Shape;496;p32">
            <a:extLst>
              <a:ext uri="{FF2B5EF4-FFF2-40B4-BE49-F238E27FC236}">
                <a16:creationId xmlns:a16="http://schemas.microsoft.com/office/drawing/2014/main" id="{D47014A4-34A0-429A-9F91-4B455D1FBDAD}"/>
              </a:ext>
            </a:extLst>
          </p:cNvPr>
          <p:cNvSpPr txBox="1">
            <a:spLocks/>
          </p:cNvSpPr>
          <p:nvPr/>
        </p:nvSpPr>
        <p:spPr>
          <a:xfrm>
            <a:off x="3138209" y="3100252"/>
            <a:ext cx="3338461" cy="4791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Are you expected to finish the job by tomorrow?</a:t>
            </a:r>
          </a:p>
        </p:txBody>
      </p:sp>
      <p:sp>
        <p:nvSpPr>
          <p:cNvPr id="45" name="Google Shape;496;p32">
            <a:extLst>
              <a:ext uri="{FF2B5EF4-FFF2-40B4-BE49-F238E27FC236}">
                <a16:creationId xmlns:a16="http://schemas.microsoft.com/office/drawing/2014/main" id="{B5C6D2E5-DEAE-4B5A-9908-FF2412297FBA}"/>
              </a:ext>
            </a:extLst>
          </p:cNvPr>
          <p:cNvSpPr txBox="1">
            <a:spLocks/>
          </p:cNvSpPr>
          <p:nvPr/>
        </p:nvSpPr>
        <p:spPr>
          <a:xfrm>
            <a:off x="6675494" y="3100252"/>
            <a:ext cx="1770372" cy="479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Must you work so hard?</a:t>
            </a:r>
          </a:p>
        </p:txBody>
      </p:sp>
      <p:sp>
        <p:nvSpPr>
          <p:cNvPr id="46" name="Google Shape;496;p32">
            <a:extLst>
              <a:ext uri="{FF2B5EF4-FFF2-40B4-BE49-F238E27FC236}">
                <a16:creationId xmlns:a16="http://schemas.microsoft.com/office/drawing/2014/main" id="{D11286B8-37AA-4616-99E2-74B2CBDA2FEB}"/>
              </a:ext>
            </a:extLst>
          </p:cNvPr>
          <p:cNvSpPr txBox="1">
            <a:spLocks/>
          </p:cNvSpPr>
          <p:nvPr/>
        </p:nvSpPr>
        <p:spPr>
          <a:xfrm>
            <a:off x="2590025" y="3772364"/>
            <a:ext cx="3963951" cy="479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Is it necessary for me to go with them?</a:t>
            </a:r>
          </a:p>
        </p:txBody>
      </p:sp>
    </p:spTree>
    <p:extLst>
      <p:ext uri="{BB962C8B-B14F-4D97-AF65-F5344CB8AC3E}">
        <p14:creationId xmlns:p14="http://schemas.microsoft.com/office/powerpoint/2010/main" val="809464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2"/>
          <p:cNvSpPr/>
          <p:nvPr/>
        </p:nvSpPr>
        <p:spPr>
          <a:xfrm>
            <a:off x="495249" y="447000"/>
            <a:ext cx="7373403" cy="57262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94" name="Google Shape;494;p32"/>
          <p:cNvSpPr/>
          <p:nvPr/>
        </p:nvSpPr>
        <p:spPr>
          <a:xfrm rot="768068">
            <a:off x="111609" y="1229764"/>
            <a:ext cx="926127" cy="1001111"/>
          </a:xfrm>
          <a:custGeom>
            <a:avLst/>
            <a:gdLst/>
            <a:ahLst/>
            <a:cxnLst/>
            <a:rect l="l" t="t" r="r" b="b"/>
            <a:pathLst>
              <a:path w="45600" h="49292" extrusionOk="0">
                <a:moveTo>
                  <a:pt x="34416" y="1"/>
                </a:moveTo>
                <a:cubicBezTo>
                  <a:pt x="34122" y="1"/>
                  <a:pt x="33824" y="30"/>
                  <a:pt x="33524" y="90"/>
                </a:cubicBezTo>
                <a:lnTo>
                  <a:pt x="4170" y="5560"/>
                </a:lnTo>
                <a:cubicBezTo>
                  <a:pt x="1668" y="5994"/>
                  <a:pt x="0" y="8429"/>
                  <a:pt x="501" y="10931"/>
                </a:cubicBezTo>
                <a:lnTo>
                  <a:pt x="6738" y="44455"/>
                </a:lnTo>
                <a:cubicBezTo>
                  <a:pt x="7149" y="46657"/>
                  <a:pt x="9085" y="48213"/>
                  <a:pt x="11249" y="48213"/>
                </a:cubicBezTo>
                <a:cubicBezTo>
                  <a:pt x="11544" y="48213"/>
                  <a:pt x="11842" y="48184"/>
                  <a:pt x="12142" y="48124"/>
                </a:cubicBezTo>
                <a:lnTo>
                  <a:pt x="30222" y="44755"/>
                </a:lnTo>
                <a:lnTo>
                  <a:pt x="38027" y="49292"/>
                </a:lnTo>
                <a:lnTo>
                  <a:pt x="39528" y="42987"/>
                </a:lnTo>
                <a:lnTo>
                  <a:pt x="41530" y="42620"/>
                </a:lnTo>
                <a:cubicBezTo>
                  <a:pt x="43932" y="42153"/>
                  <a:pt x="45599" y="39785"/>
                  <a:pt x="45166" y="37283"/>
                </a:cubicBezTo>
                <a:lnTo>
                  <a:pt x="38895" y="3759"/>
                </a:lnTo>
                <a:cubicBezTo>
                  <a:pt x="38484" y="1557"/>
                  <a:pt x="36574" y="1"/>
                  <a:pt x="3441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2"/>
          <p:cNvSpPr txBox="1">
            <a:spLocks noGrp="1"/>
          </p:cNvSpPr>
          <p:nvPr>
            <p:ph type="subTitle" idx="1"/>
          </p:nvPr>
        </p:nvSpPr>
        <p:spPr>
          <a:xfrm>
            <a:off x="841233" y="2399022"/>
            <a:ext cx="2161925" cy="479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/>
            <a:r>
              <a:rPr lang="en-US" b="1" dirty="0"/>
              <a:t>I have to finish my work before this evening.</a:t>
            </a:r>
            <a:endParaRPr b="1" dirty="0"/>
          </a:p>
        </p:txBody>
      </p:sp>
      <p:sp>
        <p:nvSpPr>
          <p:cNvPr id="500" name="Google Shape;500;p32"/>
          <p:cNvSpPr txBox="1">
            <a:spLocks noGrp="1"/>
          </p:cNvSpPr>
          <p:nvPr>
            <p:ph type="title" idx="2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Expression to Show Obligation &amp; Necessity</a:t>
            </a:r>
            <a:endParaRPr dirty="0"/>
          </a:p>
        </p:txBody>
      </p:sp>
      <p:sp>
        <p:nvSpPr>
          <p:cNvPr id="502" name="Google Shape;502;p32"/>
          <p:cNvSpPr txBox="1">
            <a:spLocks noGrp="1"/>
          </p:cNvSpPr>
          <p:nvPr>
            <p:ph type="title" idx="3"/>
          </p:nvPr>
        </p:nvSpPr>
        <p:spPr>
          <a:xfrm>
            <a:off x="1085767" y="1481015"/>
            <a:ext cx="4651099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Stating Obligation and Necessity</a:t>
            </a:r>
            <a:endParaRPr dirty="0"/>
          </a:p>
        </p:txBody>
      </p:sp>
      <p:sp>
        <p:nvSpPr>
          <p:cNvPr id="505" name="Google Shape;505;p32"/>
          <p:cNvSpPr txBox="1">
            <a:spLocks noGrp="1"/>
          </p:cNvSpPr>
          <p:nvPr>
            <p:ph type="title"/>
          </p:nvPr>
        </p:nvSpPr>
        <p:spPr>
          <a:xfrm>
            <a:off x="-60099" y="1334345"/>
            <a:ext cx="1269600" cy="66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02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1" name="Google Shape;496;p32">
            <a:extLst>
              <a:ext uri="{FF2B5EF4-FFF2-40B4-BE49-F238E27FC236}">
                <a16:creationId xmlns:a16="http://schemas.microsoft.com/office/drawing/2014/main" id="{4CA3DC3C-2F86-4AF5-A561-B947C42C2AD6}"/>
              </a:ext>
            </a:extLst>
          </p:cNvPr>
          <p:cNvSpPr txBox="1">
            <a:spLocks/>
          </p:cNvSpPr>
          <p:nvPr/>
        </p:nvSpPr>
        <p:spPr>
          <a:xfrm>
            <a:off x="5971421" y="2395641"/>
            <a:ext cx="2418165" cy="479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 must see the doctor soon because I don’t feel well.</a:t>
            </a:r>
          </a:p>
        </p:txBody>
      </p:sp>
      <p:sp>
        <p:nvSpPr>
          <p:cNvPr id="42" name="Google Shape;496;p32">
            <a:extLst>
              <a:ext uri="{FF2B5EF4-FFF2-40B4-BE49-F238E27FC236}">
                <a16:creationId xmlns:a16="http://schemas.microsoft.com/office/drawing/2014/main" id="{D47014A4-34A0-429A-9F91-4B455D1FBDAD}"/>
              </a:ext>
            </a:extLst>
          </p:cNvPr>
          <p:cNvSpPr txBox="1">
            <a:spLocks/>
          </p:cNvSpPr>
          <p:nvPr/>
        </p:nvSpPr>
        <p:spPr>
          <a:xfrm>
            <a:off x="856204" y="3100252"/>
            <a:ext cx="2853517" cy="47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It is obligatory that I stop when the traffic light turn red.</a:t>
            </a:r>
          </a:p>
        </p:txBody>
      </p:sp>
      <p:sp>
        <p:nvSpPr>
          <p:cNvPr id="45" name="Google Shape;496;p32">
            <a:extLst>
              <a:ext uri="{FF2B5EF4-FFF2-40B4-BE49-F238E27FC236}">
                <a16:creationId xmlns:a16="http://schemas.microsoft.com/office/drawing/2014/main" id="{B5C6D2E5-DEAE-4B5A-9908-FF2412297FBA}"/>
              </a:ext>
            </a:extLst>
          </p:cNvPr>
          <p:cNvSpPr txBox="1">
            <a:spLocks/>
          </p:cNvSpPr>
          <p:nvPr/>
        </p:nvSpPr>
        <p:spPr>
          <a:xfrm>
            <a:off x="3892374" y="3100252"/>
            <a:ext cx="2081161" cy="479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It is necessary that I take a taxi. I’m late.</a:t>
            </a:r>
          </a:p>
        </p:txBody>
      </p:sp>
      <p:sp>
        <p:nvSpPr>
          <p:cNvPr id="46" name="Google Shape;496;p32">
            <a:extLst>
              <a:ext uri="{FF2B5EF4-FFF2-40B4-BE49-F238E27FC236}">
                <a16:creationId xmlns:a16="http://schemas.microsoft.com/office/drawing/2014/main" id="{D11286B8-37AA-4616-99E2-74B2CBDA2FEB}"/>
              </a:ext>
            </a:extLst>
          </p:cNvPr>
          <p:cNvSpPr txBox="1">
            <a:spLocks/>
          </p:cNvSpPr>
          <p:nvPr/>
        </p:nvSpPr>
        <p:spPr>
          <a:xfrm>
            <a:off x="6156188" y="3100252"/>
            <a:ext cx="2174480" cy="47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 must do everything I can to help you.</a:t>
            </a:r>
          </a:p>
        </p:txBody>
      </p:sp>
      <p:sp>
        <p:nvSpPr>
          <p:cNvPr id="15" name="Google Shape;496;p32">
            <a:extLst>
              <a:ext uri="{FF2B5EF4-FFF2-40B4-BE49-F238E27FC236}">
                <a16:creationId xmlns:a16="http://schemas.microsoft.com/office/drawing/2014/main" id="{9294D2E4-CEA3-4F2F-98B3-FDD5366E7395}"/>
              </a:ext>
            </a:extLst>
          </p:cNvPr>
          <p:cNvSpPr txBox="1">
            <a:spLocks/>
          </p:cNvSpPr>
          <p:nvPr/>
        </p:nvSpPr>
        <p:spPr>
          <a:xfrm>
            <a:off x="3199424" y="2399321"/>
            <a:ext cx="2575731" cy="47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 have got to learn English if I want to live in the USA.</a:t>
            </a:r>
          </a:p>
        </p:txBody>
      </p:sp>
      <p:sp>
        <p:nvSpPr>
          <p:cNvPr id="16" name="Google Shape;496;p32">
            <a:extLst>
              <a:ext uri="{FF2B5EF4-FFF2-40B4-BE49-F238E27FC236}">
                <a16:creationId xmlns:a16="http://schemas.microsoft.com/office/drawing/2014/main" id="{227E2449-35B3-4902-B1E4-6A87CEC16DED}"/>
              </a:ext>
            </a:extLst>
          </p:cNvPr>
          <p:cNvSpPr txBox="1">
            <a:spLocks/>
          </p:cNvSpPr>
          <p:nvPr/>
        </p:nvSpPr>
        <p:spPr>
          <a:xfrm>
            <a:off x="675688" y="3778723"/>
            <a:ext cx="2363839" cy="479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It is necessary that you follow this guideline.</a:t>
            </a:r>
          </a:p>
        </p:txBody>
      </p:sp>
      <p:sp>
        <p:nvSpPr>
          <p:cNvPr id="17" name="Google Shape;496;p32">
            <a:extLst>
              <a:ext uri="{FF2B5EF4-FFF2-40B4-BE49-F238E27FC236}">
                <a16:creationId xmlns:a16="http://schemas.microsoft.com/office/drawing/2014/main" id="{D1199547-5ABB-42F7-9E67-FCE5676C500F}"/>
              </a:ext>
            </a:extLst>
          </p:cNvPr>
          <p:cNvSpPr txBox="1">
            <a:spLocks/>
          </p:cNvSpPr>
          <p:nvPr/>
        </p:nvSpPr>
        <p:spPr>
          <a:xfrm>
            <a:off x="3292502" y="3778723"/>
            <a:ext cx="2363839" cy="479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It is my responsibility to clear the table.</a:t>
            </a:r>
          </a:p>
        </p:txBody>
      </p:sp>
      <p:sp>
        <p:nvSpPr>
          <p:cNvPr id="18" name="Google Shape;496;p32">
            <a:extLst>
              <a:ext uri="{FF2B5EF4-FFF2-40B4-BE49-F238E27FC236}">
                <a16:creationId xmlns:a16="http://schemas.microsoft.com/office/drawing/2014/main" id="{A766A91F-C305-4809-A784-C550D2D638A0}"/>
              </a:ext>
            </a:extLst>
          </p:cNvPr>
          <p:cNvSpPr txBox="1">
            <a:spLocks/>
          </p:cNvSpPr>
          <p:nvPr/>
        </p:nvSpPr>
        <p:spPr>
          <a:xfrm>
            <a:off x="5909316" y="3778723"/>
            <a:ext cx="2592551" cy="479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b="1" dirty="0"/>
              <a:t>I’ll have to pick her up from the airport.</a:t>
            </a:r>
          </a:p>
        </p:txBody>
      </p:sp>
    </p:spTree>
    <p:extLst>
      <p:ext uri="{BB962C8B-B14F-4D97-AF65-F5344CB8AC3E}">
        <p14:creationId xmlns:p14="http://schemas.microsoft.com/office/powerpoint/2010/main" val="288308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39"/>
          <p:cNvSpPr/>
          <p:nvPr/>
        </p:nvSpPr>
        <p:spPr>
          <a:xfrm flipH="1">
            <a:off x="495224" y="445025"/>
            <a:ext cx="4253252" cy="572700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Dialogue</a:t>
            </a:r>
            <a:endParaRPr dirty="0"/>
          </a:p>
        </p:txBody>
      </p:sp>
      <p:sp>
        <p:nvSpPr>
          <p:cNvPr id="783" name="Google Shape;783;p39"/>
          <p:cNvSpPr txBox="1">
            <a:spLocks noGrp="1"/>
          </p:cNvSpPr>
          <p:nvPr>
            <p:ph type="subTitle" idx="1"/>
          </p:nvPr>
        </p:nvSpPr>
        <p:spPr>
          <a:xfrm>
            <a:off x="1523659" y="1319056"/>
            <a:ext cx="7237304" cy="1153713"/>
          </a:xfrm>
          <a:prstGeom prst="rect">
            <a:avLst/>
          </a:prstGeom>
        </p:spPr>
        <p:txBody>
          <a:bodyPr spcFirstLastPara="1" wrap="square" lIns="90000" tIns="91425" rIns="90000" bIns="91425" anchor="ctr" anchorCtr="0">
            <a:noAutofit/>
          </a:bodyPr>
          <a:lstStyle/>
          <a:p>
            <a:pPr marL="0" lvl="0" indent="0"/>
            <a:r>
              <a:rPr lang="en-US" dirty="0">
                <a:solidFill>
                  <a:schemeClr val="tx1"/>
                </a:solidFill>
              </a:rPr>
              <a:t>Gus: Why are you late ?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</a:rPr>
              <a:t>Min: Sorry sir , </a:t>
            </a:r>
            <a:r>
              <a:rPr lang="en-US" b="1" dirty="0">
                <a:solidFill>
                  <a:schemeClr val="tx1"/>
                </a:solidFill>
              </a:rPr>
              <a:t>I must help my parent</a:t>
            </a:r>
            <a:r>
              <a:rPr lang="en-US" dirty="0">
                <a:solidFill>
                  <a:schemeClr val="tx1"/>
                </a:solidFill>
              </a:rPr>
              <a:t>, new can to go school.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</a:rPr>
              <a:t>Gus: Whatever your reasons, and you must know, all student must obey the school rules.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</a:rPr>
              <a:t>Min: Yes sir , I’m sorry.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</a:rPr>
              <a:t>Gus: Okay, I forgive. But you must in law.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790" name="Google Shape;790;p39"/>
          <p:cNvSpPr/>
          <p:nvPr/>
        </p:nvSpPr>
        <p:spPr>
          <a:xfrm rot="-4499835">
            <a:off x="330908" y="1245540"/>
            <a:ext cx="926126" cy="1001110"/>
          </a:xfrm>
          <a:custGeom>
            <a:avLst/>
            <a:gdLst/>
            <a:ahLst/>
            <a:cxnLst/>
            <a:rect l="l" t="t" r="r" b="b"/>
            <a:pathLst>
              <a:path w="45600" h="49292" extrusionOk="0">
                <a:moveTo>
                  <a:pt x="34416" y="1"/>
                </a:moveTo>
                <a:cubicBezTo>
                  <a:pt x="34122" y="1"/>
                  <a:pt x="33824" y="30"/>
                  <a:pt x="33524" y="90"/>
                </a:cubicBezTo>
                <a:lnTo>
                  <a:pt x="4170" y="5560"/>
                </a:lnTo>
                <a:cubicBezTo>
                  <a:pt x="1668" y="5994"/>
                  <a:pt x="0" y="8429"/>
                  <a:pt x="501" y="10931"/>
                </a:cubicBezTo>
                <a:lnTo>
                  <a:pt x="6738" y="44455"/>
                </a:lnTo>
                <a:cubicBezTo>
                  <a:pt x="7149" y="46657"/>
                  <a:pt x="9085" y="48213"/>
                  <a:pt x="11249" y="48213"/>
                </a:cubicBezTo>
                <a:cubicBezTo>
                  <a:pt x="11544" y="48213"/>
                  <a:pt x="11842" y="48184"/>
                  <a:pt x="12142" y="48124"/>
                </a:cubicBezTo>
                <a:lnTo>
                  <a:pt x="30222" y="44755"/>
                </a:lnTo>
                <a:lnTo>
                  <a:pt x="38027" y="49292"/>
                </a:lnTo>
                <a:lnTo>
                  <a:pt x="39528" y="42987"/>
                </a:lnTo>
                <a:lnTo>
                  <a:pt x="41530" y="42620"/>
                </a:lnTo>
                <a:cubicBezTo>
                  <a:pt x="43932" y="42153"/>
                  <a:pt x="45599" y="39785"/>
                  <a:pt x="45166" y="37283"/>
                </a:cubicBezTo>
                <a:lnTo>
                  <a:pt x="38895" y="3759"/>
                </a:lnTo>
                <a:cubicBezTo>
                  <a:pt x="38484" y="1557"/>
                  <a:pt x="36574" y="1"/>
                  <a:pt x="3441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0" name="Google Shape;800;p39"/>
          <p:cNvGrpSpPr/>
          <p:nvPr/>
        </p:nvGrpSpPr>
        <p:grpSpPr>
          <a:xfrm>
            <a:off x="583972" y="1536107"/>
            <a:ext cx="419991" cy="419969"/>
            <a:chOff x="266768" y="1721375"/>
            <a:chExt cx="397907" cy="397887"/>
          </a:xfrm>
        </p:grpSpPr>
        <p:sp>
          <p:nvSpPr>
            <p:cNvPr id="801" name="Google Shape;801;p39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9"/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791;p39">
            <a:extLst>
              <a:ext uri="{FF2B5EF4-FFF2-40B4-BE49-F238E27FC236}">
                <a16:creationId xmlns:a16="http://schemas.microsoft.com/office/drawing/2014/main" id="{9E9D9DE9-0E91-4671-AE01-4ADB61E729A7}"/>
              </a:ext>
            </a:extLst>
          </p:cNvPr>
          <p:cNvSpPr/>
          <p:nvPr/>
        </p:nvSpPr>
        <p:spPr>
          <a:xfrm rot="-4499835">
            <a:off x="374682" y="2489383"/>
            <a:ext cx="926126" cy="1001110"/>
          </a:xfrm>
          <a:custGeom>
            <a:avLst/>
            <a:gdLst/>
            <a:ahLst/>
            <a:cxnLst/>
            <a:rect l="l" t="t" r="r" b="b"/>
            <a:pathLst>
              <a:path w="45600" h="49292" extrusionOk="0">
                <a:moveTo>
                  <a:pt x="34416" y="1"/>
                </a:moveTo>
                <a:cubicBezTo>
                  <a:pt x="34122" y="1"/>
                  <a:pt x="33824" y="30"/>
                  <a:pt x="33524" y="90"/>
                </a:cubicBezTo>
                <a:lnTo>
                  <a:pt x="4170" y="5560"/>
                </a:lnTo>
                <a:cubicBezTo>
                  <a:pt x="1668" y="5994"/>
                  <a:pt x="0" y="8429"/>
                  <a:pt x="501" y="10931"/>
                </a:cubicBezTo>
                <a:lnTo>
                  <a:pt x="6738" y="44455"/>
                </a:lnTo>
                <a:cubicBezTo>
                  <a:pt x="7149" y="46657"/>
                  <a:pt x="9085" y="48213"/>
                  <a:pt x="11249" y="48213"/>
                </a:cubicBezTo>
                <a:cubicBezTo>
                  <a:pt x="11544" y="48213"/>
                  <a:pt x="11842" y="48184"/>
                  <a:pt x="12142" y="48124"/>
                </a:cubicBezTo>
                <a:lnTo>
                  <a:pt x="30222" y="44755"/>
                </a:lnTo>
                <a:lnTo>
                  <a:pt x="38027" y="49292"/>
                </a:lnTo>
                <a:lnTo>
                  <a:pt x="39528" y="42987"/>
                </a:lnTo>
                <a:lnTo>
                  <a:pt x="41530" y="42620"/>
                </a:lnTo>
                <a:cubicBezTo>
                  <a:pt x="43932" y="42153"/>
                  <a:pt x="45599" y="39785"/>
                  <a:pt x="45166" y="37283"/>
                </a:cubicBezTo>
                <a:lnTo>
                  <a:pt x="38895" y="3759"/>
                </a:lnTo>
                <a:cubicBezTo>
                  <a:pt x="38484" y="1557"/>
                  <a:pt x="36574" y="1"/>
                  <a:pt x="3441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" name="Google Shape;803;p39">
            <a:extLst>
              <a:ext uri="{FF2B5EF4-FFF2-40B4-BE49-F238E27FC236}">
                <a16:creationId xmlns:a16="http://schemas.microsoft.com/office/drawing/2014/main" id="{246AEAEF-BDF3-4454-BAE6-DC26467A702A}"/>
              </a:ext>
            </a:extLst>
          </p:cNvPr>
          <p:cNvGrpSpPr/>
          <p:nvPr/>
        </p:nvGrpSpPr>
        <p:grpSpPr>
          <a:xfrm>
            <a:off x="627751" y="2779950"/>
            <a:ext cx="419947" cy="419969"/>
            <a:chOff x="864491" y="1723250"/>
            <a:chExt cx="397866" cy="397887"/>
          </a:xfrm>
        </p:grpSpPr>
        <p:sp>
          <p:nvSpPr>
            <p:cNvPr id="45" name="Google Shape;804;p39">
              <a:extLst>
                <a:ext uri="{FF2B5EF4-FFF2-40B4-BE49-F238E27FC236}">
                  <a16:creationId xmlns:a16="http://schemas.microsoft.com/office/drawing/2014/main" id="{43ECC07A-E223-4F91-BD59-D623C8C99CD4}"/>
                </a:ext>
              </a:extLst>
            </p:cNvPr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05;p39">
              <a:extLst>
                <a:ext uri="{FF2B5EF4-FFF2-40B4-BE49-F238E27FC236}">
                  <a16:creationId xmlns:a16="http://schemas.microsoft.com/office/drawing/2014/main" id="{DB06BAF4-F4B2-4CF0-9F4D-A4FBC39AA309}"/>
                </a:ext>
              </a:extLst>
            </p:cNvPr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06;p39">
              <a:extLst>
                <a:ext uri="{FF2B5EF4-FFF2-40B4-BE49-F238E27FC236}">
                  <a16:creationId xmlns:a16="http://schemas.microsoft.com/office/drawing/2014/main" id="{C761E81F-A5D5-453D-AFB4-3CFC99C78FDE}"/>
                </a:ext>
              </a:extLst>
            </p:cNvPr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783;p39">
            <a:extLst>
              <a:ext uri="{FF2B5EF4-FFF2-40B4-BE49-F238E27FC236}">
                <a16:creationId xmlns:a16="http://schemas.microsoft.com/office/drawing/2014/main" id="{1D4410F2-741E-4B77-B896-B752144D79CF}"/>
              </a:ext>
            </a:extLst>
          </p:cNvPr>
          <p:cNvSpPr txBox="1">
            <a:spLocks/>
          </p:cNvSpPr>
          <p:nvPr/>
        </p:nvSpPr>
        <p:spPr>
          <a:xfrm>
            <a:off x="1514901" y="2704822"/>
            <a:ext cx="7394718" cy="217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6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6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6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6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6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6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6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T Sans"/>
              <a:buNone/>
              <a:defRPr sz="16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/>
            <a:r>
              <a:rPr lang="en-US" dirty="0">
                <a:solidFill>
                  <a:schemeClr val="tx1"/>
                </a:solidFill>
              </a:rPr>
              <a:t>Lisa: Hy </a:t>
            </a:r>
            <a:r>
              <a:rPr lang="en-US" dirty="0" err="1">
                <a:solidFill>
                  <a:schemeClr val="tx1"/>
                </a:solidFill>
              </a:rPr>
              <a:t>Weni</a:t>
            </a:r>
            <a:r>
              <a:rPr lang="en-US" dirty="0">
                <a:solidFill>
                  <a:schemeClr val="tx1"/>
                </a:solidFill>
              </a:rPr>
              <a:t>!</a:t>
            </a:r>
          </a:p>
          <a:p>
            <a:pPr marL="0" indent="0"/>
            <a:r>
              <a:rPr lang="en-US" dirty="0" err="1">
                <a:solidFill>
                  <a:schemeClr val="tx1"/>
                </a:solidFill>
              </a:rPr>
              <a:t>Weni</a:t>
            </a:r>
            <a:r>
              <a:rPr lang="en-US" dirty="0">
                <a:solidFill>
                  <a:schemeClr val="tx1"/>
                </a:solidFill>
              </a:rPr>
              <a:t>: Hy Lisa.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Lisa: You look sad. Is something bad happen?</a:t>
            </a:r>
          </a:p>
          <a:p>
            <a:pPr marL="0" indent="0"/>
            <a:r>
              <a:rPr lang="en-US" dirty="0" err="1">
                <a:solidFill>
                  <a:schemeClr val="tx1"/>
                </a:solidFill>
              </a:rPr>
              <a:t>Weni</a:t>
            </a:r>
            <a:r>
              <a:rPr lang="en-US" dirty="0">
                <a:solidFill>
                  <a:schemeClr val="tx1"/>
                </a:solidFill>
              </a:rPr>
              <a:t>: Yes. I feel disappointed with myself.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Lisa: Why?</a:t>
            </a:r>
          </a:p>
          <a:p>
            <a:pPr marL="0" indent="0"/>
            <a:r>
              <a:rPr lang="en-US" dirty="0" err="1">
                <a:solidFill>
                  <a:schemeClr val="tx1"/>
                </a:solidFill>
              </a:rPr>
              <a:t>Weni</a:t>
            </a:r>
            <a:r>
              <a:rPr lang="en-US" dirty="0">
                <a:solidFill>
                  <a:schemeClr val="tx1"/>
                </a:solidFill>
              </a:rPr>
              <a:t>: Here! Look at my examination result. It is bad.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Lisa: Don’t worry. You can do well on the next examination.</a:t>
            </a:r>
          </a:p>
          <a:p>
            <a:pPr marL="0" indent="0"/>
            <a:r>
              <a:rPr lang="en-US" dirty="0" err="1">
                <a:solidFill>
                  <a:schemeClr val="tx1"/>
                </a:solidFill>
              </a:rPr>
              <a:t>Weni</a:t>
            </a:r>
            <a:r>
              <a:rPr lang="en-US" dirty="0">
                <a:solidFill>
                  <a:schemeClr val="tx1"/>
                </a:solidFill>
              </a:rPr>
              <a:t>: I don’t know. I am not sure.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Lisa: One thing that </a:t>
            </a:r>
            <a:r>
              <a:rPr lang="en-US" b="1" dirty="0">
                <a:solidFill>
                  <a:schemeClr val="tx1"/>
                </a:solidFill>
              </a:rPr>
              <a:t>you must do </a:t>
            </a:r>
            <a:r>
              <a:rPr lang="en-US" dirty="0">
                <a:solidFill>
                  <a:schemeClr val="tx1"/>
                </a:solidFill>
              </a:rPr>
              <a:t>is to study even harder than you did before. I know you can do it.</a:t>
            </a:r>
          </a:p>
          <a:p>
            <a:pPr marL="0" indent="0"/>
            <a:r>
              <a:rPr lang="en-US" dirty="0" err="1">
                <a:solidFill>
                  <a:schemeClr val="tx1"/>
                </a:solidFill>
              </a:rPr>
              <a:t>Weni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err="1">
                <a:solidFill>
                  <a:schemeClr val="tx1"/>
                </a:solidFill>
              </a:rPr>
              <a:t>Thank’s</a:t>
            </a:r>
            <a:r>
              <a:rPr lang="en-US" dirty="0">
                <a:solidFill>
                  <a:schemeClr val="tx1"/>
                </a:solidFill>
              </a:rPr>
              <a:t> Lisa.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48"/>
          <p:cNvSpPr/>
          <p:nvPr/>
        </p:nvSpPr>
        <p:spPr>
          <a:xfrm>
            <a:off x="5206725" y="1504950"/>
            <a:ext cx="3588100" cy="2817185"/>
          </a:xfrm>
          <a:custGeom>
            <a:avLst/>
            <a:gdLst/>
            <a:ahLst/>
            <a:cxnLst/>
            <a:rect l="l" t="t" r="r" b="b"/>
            <a:pathLst>
              <a:path w="143524" h="132589" extrusionOk="0">
                <a:moveTo>
                  <a:pt x="0" y="129400"/>
                </a:moveTo>
                <a:lnTo>
                  <a:pt x="20712" y="762"/>
                </a:lnTo>
                <a:lnTo>
                  <a:pt x="142251" y="0"/>
                </a:lnTo>
                <a:lnTo>
                  <a:pt x="143524" y="13258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021" name="Google Shape;1021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432000" cy="103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Task</a:t>
            </a:r>
            <a:endParaRPr dirty="0"/>
          </a:p>
        </p:txBody>
      </p:sp>
      <p:sp>
        <p:nvSpPr>
          <p:cNvPr id="1022" name="Google Shape;1022;p48"/>
          <p:cNvSpPr txBox="1">
            <a:spLocks noGrp="1"/>
          </p:cNvSpPr>
          <p:nvPr>
            <p:ph type="body" idx="1"/>
          </p:nvPr>
        </p:nvSpPr>
        <p:spPr>
          <a:xfrm>
            <a:off x="682992" y="1517036"/>
            <a:ext cx="4104781" cy="22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>
                <a:solidFill>
                  <a:schemeClr val="tx1"/>
                </a:solidFill>
              </a:rPr>
              <a:t>Make a dialogue about:</a:t>
            </a:r>
          </a:p>
          <a:p>
            <a:pPr marL="2286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-US" sz="2800" dirty="0">
                <a:solidFill>
                  <a:schemeClr val="tx1"/>
                </a:solidFill>
              </a:rPr>
              <a:t>Obligation</a:t>
            </a:r>
          </a:p>
          <a:p>
            <a:pPr marL="2286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-US" sz="2800" dirty="0">
                <a:solidFill>
                  <a:schemeClr val="tx1"/>
                </a:solidFill>
              </a:rPr>
              <a:t>Necessity</a:t>
            </a:r>
            <a:endParaRPr sz="2800" dirty="0">
              <a:solidFill>
                <a:schemeClr val="tx1"/>
              </a:solidFill>
            </a:endParaRPr>
          </a:p>
        </p:txBody>
      </p:sp>
      <p:grpSp>
        <p:nvGrpSpPr>
          <p:cNvPr id="1023" name="Google Shape;1023;p48"/>
          <p:cNvGrpSpPr/>
          <p:nvPr/>
        </p:nvGrpSpPr>
        <p:grpSpPr>
          <a:xfrm>
            <a:off x="6096199" y="1972179"/>
            <a:ext cx="1980602" cy="2817039"/>
            <a:chOff x="5767729" y="1382650"/>
            <a:chExt cx="2395213" cy="3406747"/>
          </a:xfrm>
        </p:grpSpPr>
        <p:sp>
          <p:nvSpPr>
            <p:cNvPr id="1024" name="Google Shape;1024;p48"/>
            <p:cNvSpPr/>
            <p:nvPr/>
          </p:nvSpPr>
          <p:spPr>
            <a:xfrm>
              <a:off x="5894676" y="4269625"/>
              <a:ext cx="2268267" cy="519772"/>
            </a:xfrm>
            <a:custGeom>
              <a:avLst/>
              <a:gdLst/>
              <a:ahLst/>
              <a:cxnLst/>
              <a:rect l="l" t="t" r="r" b="b"/>
              <a:pathLst>
                <a:path w="43518" h="2347" extrusionOk="0">
                  <a:moveTo>
                    <a:pt x="21753" y="1"/>
                  </a:moveTo>
                  <a:cubicBezTo>
                    <a:pt x="9728" y="1"/>
                    <a:pt x="1" y="537"/>
                    <a:pt x="1" y="1180"/>
                  </a:cubicBezTo>
                  <a:cubicBezTo>
                    <a:pt x="1" y="1834"/>
                    <a:pt x="9740" y="2346"/>
                    <a:pt x="21753" y="2346"/>
                  </a:cubicBezTo>
                  <a:cubicBezTo>
                    <a:pt x="33779" y="2346"/>
                    <a:pt x="43518" y="1811"/>
                    <a:pt x="43518" y="1180"/>
                  </a:cubicBezTo>
                  <a:cubicBezTo>
                    <a:pt x="43518" y="537"/>
                    <a:pt x="33779" y="13"/>
                    <a:pt x="2175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8"/>
            <p:cNvSpPr/>
            <p:nvPr/>
          </p:nvSpPr>
          <p:spPr>
            <a:xfrm>
              <a:off x="6106653" y="4358997"/>
              <a:ext cx="462878" cy="318137"/>
            </a:xfrm>
            <a:custGeom>
              <a:avLst/>
              <a:gdLst/>
              <a:ahLst/>
              <a:cxnLst/>
              <a:rect l="l" t="t" r="r" b="b"/>
              <a:pathLst>
                <a:path w="27880" h="19162" extrusionOk="0">
                  <a:moveTo>
                    <a:pt x="24454" y="0"/>
                  </a:moveTo>
                  <a:lnTo>
                    <a:pt x="12227" y="144"/>
                  </a:ln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7659" y="19162"/>
                    <a:pt x="12786" y="19162"/>
                  </a:cubicBezTo>
                  <a:cubicBezTo>
                    <a:pt x="15541" y="19162"/>
                    <a:pt x="18450" y="18690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  <a:close/>
                </a:path>
              </a:pathLst>
            </a:custGeom>
            <a:solidFill>
              <a:srgbClr val="F45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8"/>
            <p:cNvSpPr/>
            <p:nvPr/>
          </p:nvSpPr>
          <p:spPr>
            <a:xfrm>
              <a:off x="6106653" y="4358997"/>
              <a:ext cx="462878" cy="355094"/>
            </a:xfrm>
            <a:custGeom>
              <a:avLst/>
              <a:gdLst/>
              <a:ahLst/>
              <a:cxnLst/>
              <a:rect l="l" t="t" r="r" b="b"/>
              <a:pathLst>
                <a:path w="27880" h="21388" extrusionOk="0">
                  <a:moveTo>
                    <a:pt x="12227" y="144"/>
                  </a:move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13922" y="21388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8"/>
            <p:cNvSpPr/>
            <p:nvPr/>
          </p:nvSpPr>
          <p:spPr>
            <a:xfrm>
              <a:off x="6106653" y="4358997"/>
              <a:ext cx="462878" cy="355094"/>
            </a:xfrm>
            <a:custGeom>
              <a:avLst/>
              <a:gdLst/>
              <a:ahLst/>
              <a:cxnLst/>
              <a:rect l="l" t="t" r="r" b="b"/>
              <a:pathLst>
                <a:path w="27880" h="21388" extrusionOk="0">
                  <a:moveTo>
                    <a:pt x="12227" y="144"/>
                  </a:move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13922" y="21388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8"/>
            <p:cNvSpPr/>
            <p:nvPr/>
          </p:nvSpPr>
          <p:spPr>
            <a:xfrm>
              <a:off x="6492877" y="4447023"/>
              <a:ext cx="72470" cy="160496"/>
            </a:xfrm>
            <a:custGeom>
              <a:avLst/>
              <a:gdLst/>
              <a:ahLst/>
              <a:cxnLst/>
              <a:rect l="l" t="t" r="r" b="b"/>
              <a:pathLst>
                <a:path w="4365" h="9667" extrusionOk="0">
                  <a:moveTo>
                    <a:pt x="0" y="4292"/>
                  </a:moveTo>
                  <a:cubicBezTo>
                    <a:pt x="109" y="6131"/>
                    <a:pt x="469" y="7935"/>
                    <a:pt x="1046" y="9666"/>
                  </a:cubicBezTo>
                  <a:cubicBezTo>
                    <a:pt x="3138" y="7971"/>
                    <a:pt x="1515" y="8115"/>
                    <a:pt x="4364" y="7322"/>
                  </a:cubicBezTo>
                  <a:cubicBezTo>
                    <a:pt x="3823" y="4689"/>
                    <a:pt x="3210" y="2128"/>
                    <a:pt x="2633" y="0"/>
                  </a:cubicBezTo>
                  <a:cubicBezTo>
                    <a:pt x="1154" y="1298"/>
                    <a:pt x="0" y="2813"/>
                    <a:pt x="0" y="4292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8"/>
            <p:cNvSpPr/>
            <p:nvPr/>
          </p:nvSpPr>
          <p:spPr>
            <a:xfrm>
              <a:off x="6107250" y="4521269"/>
              <a:ext cx="356904" cy="155864"/>
            </a:xfrm>
            <a:custGeom>
              <a:avLst/>
              <a:gdLst/>
              <a:ahLst/>
              <a:cxnLst/>
              <a:rect l="l" t="t" r="r" b="b"/>
              <a:pathLst>
                <a:path w="21497" h="9388" extrusionOk="0">
                  <a:moveTo>
                    <a:pt x="7574" y="0"/>
                  </a:moveTo>
                  <a:cubicBezTo>
                    <a:pt x="902" y="3607"/>
                    <a:pt x="0" y="3607"/>
                    <a:pt x="3030" y="7755"/>
                  </a:cubicBezTo>
                  <a:cubicBezTo>
                    <a:pt x="3030" y="7755"/>
                    <a:pt x="7623" y="9388"/>
                    <a:pt x="12750" y="9388"/>
                  </a:cubicBezTo>
                  <a:cubicBezTo>
                    <a:pt x="15505" y="9388"/>
                    <a:pt x="18414" y="8916"/>
                    <a:pt x="20847" y="7466"/>
                  </a:cubicBezTo>
                  <a:cubicBezTo>
                    <a:pt x="21099" y="7322"/>
                    <a:pt x="21280" y="7214"/>
                    <a:pt x="21496" y="7070"/>
                  </a:cubicBezTo>
                  <a:cubicBezTo>
                    <a:pt x="17962" y="1118"/>
                    <a:pt x="11506" y="73"/>
                    <a:pt x="75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8"/>
            <p:cNvSpPr/>
            <p:nvPr/>
          </p:nvSpPr>
          <p:spPr>
            <a:xfrm>
              <a:off x="6246761" y="4495635"/>
              <a:ext cx="156910" cy="34633"/>
            </a:xfrm>
            <a:custGeom>
              <a:avLst/>
              <a:gdLst/>
              <a:ahLst/>
              <a:cxnLst/>
              <a:rect l="l" t="t" r="r" b="b"/>
              <a:pathLst>
                <a:path w="9451" h="2086" extrusionOk="0">
                  <a:moveTo>
                    <a:pt x="2166" y="0"/>
                  </a:moveTo>
                  <a:cubicBezTo>
                    <a:pt x="770" y="0"/>
                    <a:pt x="1" y="282"/>
                    <a:pt x="1" y="282"/>
                  </a:cubicBezTo>
                  <a:lnTo>
                    <a:pt x="9450" y="2085"/>
                  </a:lnTo>
                  <a:cubicBezTo>
                    <a:pt x="6312" y="390"/>
                    <a:pt x="3807" y="0"/>
                    <a:pt x="21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8"/>
            <p:cNvSpPr/>
            <p:nvPr/>
          </p:nvSpPr>
          <p:spPr>
            <a:xfrm>
              <a:off x="6146764" y="4555404"/>
              <a:ext cx="422766" cy="121995"/>
            </a:xfrm>
            <a:custGeom>
              <a:avLst/>
              <a:gdLst/>
              <a:ahLst/>
              <a:cxnLst/>
              <a:rect l="l" t="t" r="r" b="b"/>
              <a:pathLst>
                <a:path w="25464" h="7348" extrusionOk="0">
                  <a:moveTo>
                    <a:pt x="25067" y="0"/>
                  </a:moveTo>
                  <a:lnTo>
                    <a:pt x="25067" y="0"/>
                  </a:lnTo>
                  <a:cubicBezTo>
                    <a:pt x="21497" y="1010"/>
                    <a:pt x="25356" y="469"/>
                    <a:pt x="18287" y="4545"/>
                  </a:cubicBezTo>
                  <a:cubicBezTo>
                    <a:pt x="15811" y="5983"/>
                    <a:pt x="12852" y="6453"/>
                    <a:pt x="10041" y="6453"/>
                  </a:cubicBezTo>
                  <a:cubicBezTo>
                    <a:pt x="5028" y="6453"/>
                    <a:pt x="486" y="4959"/>
                    <a:pt x="1" y="4797"/>
                  </a:cubicBezTo>
                  <a:lnTo>
                    <a:pt x="1" y="4797"/>
                  </a:lnTo>
                  <a:cubicBezTo>
                    <a:pt x="217" y="5086"/>
                    <a:pt x="397" y="5374"/>
                    <a:pt x="650" y="5699"/>
                  </a:cubicBezTo>
                  <a:cubicBezTo>
                    <a:pt x="650" y="5699"/>
                    <a:pt x="5245" y="7348"/>
                    <a:pt x="10373" y="7348"/>
                  </a:cubicBezTo>
                  <a:cubicBezTo>
                    <a:pt x="13127" y="7348"/>
                    <a:pt x="16035" y="6872"/>
                    <a:pt x="18467" y="5410"/>
                  </a:cubicBezTo>
                  <a:cubicBezTo>
                    <a:pt x="25464" y="1263"/>
                    <a:pt x="21460" y="1876"/>
                    <a:pt x="25247" y="830"/>
                  </a:cubicBezTo>
                  <a:cubicBezTo>
                    <a:pt x="25175" y="541"/>
                    <a:pt x="25139" y="289"/>
                    <a:pt x="25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8"/>
            <p:cNvSpPr/>
            <p:nvPr/>
          </p:nvSpPr>
          <p:spPr>
            <a:xfrm>
              <a:off x="6264725" y="4466880"/>
              <a:ext cx="157508" cy="34649"/>
            </a:xfrm>
            <a:custGeom>
              <a:avLst/>
              <a:gdLst/>
              <a:ahLst/>
              <a:cxnLst/>
              <a:rect l="l" t="t" r="r" b="b"/>
              <a:pathLst>
                <a:path w="9487" h="2087" extrusionOk="0">
                  <a:moveTo>
                    <a:pt x="2169" y="1"/>
                  </a:moveTo>
                  <a:cubicBezTo>
                    <a:pt x="770" y="1"/>
                    <a:pt x="1" y="283"/>
                    <a:pt x="1" y="283"/>
                  </a:cubicBezTo>
                  <a:lnTo>
                    <a:pt x="9486" y="2086"/>
                  </a:lnTo>
                  <a:cubicBezTo>
                    <a:pt x="6329" y="391"/>
                    <a:pt x="3814" y="1"/>
                    <a:pt x="2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8"/>
            <p:cNvSpPr/>
            <p:nvPr/>
          </p:nvSpPr>
          <p:spPr>
            <a:xfrm>
              <a:off x="7370717" y="3966580"/>
              <a:ext cx="597624" cy="281827"/>
            </a:xfrm>
            <a:custGeom>
              <a:avLst/>
              <a:gdLst/>
              <a:ahLst/>
              <a:cxnLst/>
              <a:rect l="l" t="t" r="r" b="b"/>
              <a:pathLst>
                <a:path w="35996" h="16975" extrusionOk="0">
                  <a:moveTo>
                    <a:pt x="8401" y="1"/>
                  </a:moveTo>
                  <a:cubicBezTo>
                    <a:pt x="5332" y="1"/>
                    <a:pt x="3283" y="120"/>
                    <a:pt x="3283" y="120"/>
                  </a:cubicBezTo>
                  <a:lnTo>
                    <a:pt x="1" y="15665"/>
                  </a:lnTo>
                  <a:cubicBezTo>
                    <a:pt x="1" y="15665"/>
                    <a:pt x="8478" y="16975"/>
                    <a:pt x="17180" y="16975"/>
                  </a:cubicBezTo>
                  <a:cubicBezTo>
                    <a:pt x="26283" y="16975"/>
                    <a:pt x="35632" y="15542"/>
                    <a:pt x="35779" y="9678"/>
                  </a:cubicBezTo>
                  <a:cubicBezTo>
                    <a:pt x="35996" y="1076"/>
                    <a:pt x="17608" y="1"/>
                    <a:pt x="8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8"/>
            <p:cNvSpPr/>
            <p:nvPr/>
          </p:nvSpPr>
          <p:spPr>
            <a:xfrm>
              <a:off x="7370130" y="3936828"/>
              <a:ext cx="598819" cy="380861"/>
            </a:xfrm>
            <a:custGeom>
              <a:avLst/>
              <a:gdLst/>
              <a:ahLst/>
              <a:cxnLst/>
              <a:rect l="l" t="t" r="r" b="b"/>
              <a:pathLst>
                <a:path w="36068" h="22940" extrusionOk="0">
                  <a:moveTo>
                    <a:pt x="3283" y="1912"/>
                  </a:moveTo>
                  <a:cubicBezTo>
                    <a:pt x="3283" y="1912"/>
                    <a:pt x="36068" y="1"/>
                    <a:pt x="35779" y="11470"/>
                  </a:cubicBezTo>
                  <a:cubicBezTo>
                    <a:pt x="35491" y="22940"/>
                    <a:pt x="1" y="17457"/>
                    <a:pt x="1" y="17457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8"/>
            <p:cNvSpPr/>
            <p:nvPr/>
          </p:nvSpPr>
          <p:spPr>
            <a:xfrm>
              <a:off x="6474913" y="3951804"/>
              <a:ext cx="1109595" cy="400319"/>
            </a:xfrm>
            <a:custGeom>
              <a:avLst/>
              <a:gdLst/>
              <a:ahLst/>
              <a:cxnLst/>
              <a:rect l="l" t="t" r="r" b="b"/>
              <a:pathLst>
                <a:path w="66833" h="24112" extrusionOk="0">
                  <a:moveTo>
                    <a:pt x="66616" y="1"/>
                  </a:moveTo>
                  <a:lnTo>
                    <a:pt x="361" y="722"/>
                  </a:lnTo>
                  <a:cubicBezTo>
                    <a:pt x="361" y="722"/>
                    <a:pt x="0" y="15293"/>
                    <a:pt x="10063" y="20559"/>
                  </a:cubicBezTo>
                  <a:cubicBezTo>
                    <a:pt x="14881" y="23089"/>
                    <a:pt x="23828" y="24112"/>
                    <a:pt x="32757" y="24112"/>
                  </a:cubicBezTo>
                  <a:cubicBezTo>
                    <a:pt x="42411" y="24112"/>
                    <a:pt x="52043" y="22916"/>
                    <a:pt x="56409" y="21136"/>
                  </a:cubicBezTo>
                  <a:cubicBezTo>
                    <a:pt x="64777" y="17673"/>
                    <a:pt x="66833" y="5843"/>
                    <a:pt x="666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8"/>
            <p:cNvSpPr/>
            <p:nvPr/>
          </p:nvSpPr>
          <p:spPr>
            <a:xfrm>
              <a:off x="6922217" y="3943419"/>
              <a:ext cx="140739" cy="256309"/>
            </a:xfrm>
            <a:custGeom>
              <a:avLst/>
              <a:gdLst/>
              <a:ahLst/>
              <a:cxnLst/>
              <a:rect l="l" t="t" r="r" b="b"/>
              <a:pathLst>
                <a:path w="8477" h="15438" extrusionOk="0">
                  <a:moveTo>
                    <a:pt x="5735" y="1"/>
                  </a:moveTo>
                  <a:lnTo>
                    <a:pt x="5735" y="1"/>
                  </a:lnTo>
                  <a:cubicBezTo>
                    <a:pt x="6384" y="4870"/>
                    <a:pt x="6240" y="9811"/>
                    <a:pt x="5302" y="14608"/>
                  </a:cubicBezTo>
                  <a:lnTo>
                    <a:pt x="0" y="15437"/>
                  </a:lnTo>
                  <a:cubicBezTo>
                    <a:pt x="3138" y="15437"/>
                    <a:pt x="6420" y="15149"/>
                    <a:pt x="6420" y="15149"/>
                  </a:cubicBezTo>
                  <a:cubicBezTo>
                    <a:pt x="8476" y="6565"/>
                    <a:pt x="7899" y="145"/>
                    <a:pt x="7899" y="145"/>
                  </a:cubicBezTo>
                  <a:lnTo>
                    <a:pt x="57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7446176" y="2797316"/>
              <a:ext cx="473669" cy="756709"/>
            </a:xfrm>
            <a:custGeom>
              <a:avLst/>
              <a:gdLst/>
              <a:ahLst/>
              <a:cxnLst/>
              <a:rect l="l" t="t" r="r" b="b"/>
              <a:pathLst>
                <a:path w="28530" h="45578" extrusionOk="0">
                  <a:moveTo>
                    <a:pt x="0" y="0"/>
                  </a:moveTo>
                  <a:lnTo>
                    <a:pt x="1659" y="31523"/>
                  </a:lnTo>
                  <a:cubicBezTo>
                    <a:pt x="1659" y="31523"/>
                    <a:pt x="11046" y="45578"/>
                    <a:pt x="18015" y="45578"/>
                  </a:cubicBezTo>
                  <a:cubicBezTo>
                    <a:pt x="19489" y="45578"/>
                    <a:pt x="20855" y="44949"/>
                    <a:pt x="22001" y="43425"/>
                  </a:cubicBezTo>
                  <a:cubicBezTo>
                    <a:pt x="28529" y="34661"/>
                    <a:pt x="13525" y="6817"/>
                    <a:pt x="9305" y="3426"/>
                  </a:cubicBezTo>
                  <a:cubicBezTo>
                    <a:pt x="6636" y="1335"/>
                    <a:pt x="3390" y="144"/>
                    <a:pt x="0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6115020" y="2803293"/>
              <a:ext cx="473686" cy="756725"/>
            </a:xfrm>
            <a:custGeom>
              <a:avLst/>
              <a:gdLst/>
              <a:ahLst/>
              <a:cxnLst/>
              <a:rect l="l" t="t" r="r" b="b"/>
              <a:pathLst>
                <a:path w="28531" h="45579" extrusionOk="0">
                  <a:moveTo>
                    <a:pt x="28530" y="1"/>
                  </a:moveTo>
                  <a:lnTo>
                    <a:pt x="28530" y="1"/>
                  </a:lnTo>
                  <a:cubicBezTo>
                    <a:pt x="25176" y="145"/>
                    <a:pt x="21930" y="1335"/>
                    <a:pt x="19261" y="3427"/>
                  </a:cubicBezTo>
                  <a:cubicBezTo>
                    <a:pt x="15041" y="6817"/>
                    <a:pt x="1" y="34697"/>
                    <a:pt x="6565" y="43426"/>
                  </a:cubicBezTo>
                  <a:cubicBezTo>
                    <a:pt x="7711" y="44950"/>
                    <a:pt x="9077" y="45579"/>
                    <a:pt x="10552" y="45579"/>
                  </a:cubicBezTo>
                  <a:cubicBezTo>
                    <a:pt x="17521" y="45579"/>
                    <a:pt x="26907" y="31523"/>
                    <a:pt x="26907" y="31523"/>
                  </a:cubicBezTo>
                  <a:lnTo>
                    <a:pt x="28530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6239572" y="1483942"/>
              <a:ext cx="1555123" cy="1381942"/>
            </a:xfrm>
            <a:custGeom>
              <a:avLst/>
              <a:gdLst/>
              <a:ahLst/>
              <a:cxnLst/>
              <a:rect l="l" t="t" r="r" b="b"/>
              <a:pathLst>
                <a:path w="93668" h="83237" extrusionOk="0">
                  <a:moveTo>
                    <a:pt x="55425" y="0"/>
                  </a:moveTo>
                  <a:cubicBezTo>
                    <a:pt x="55382" y="0"/>
                    <a:pt x="55338" y="4"/>
                    <a:pt x="55292" y="12"/>
                  </a:cubicBezTo>
                  <a:cubicBezTo>
                    <a:pt x="42921" y="3222"/>
                    <a:pt x="38773" y="8848"/>
                    <a:pt x="37366" y="12527"/>
                  </a:cubicBezTo>
                  <a:cubicBezTo>
                    <a:pt x="36063" y="9889"/>
                    <a:pt x="32996" y="5166"/>
                    <a:pt x="27636" y="5166"/>
                  </a:cubicBezTo>
                  <a:cubicBezTo>
                    <a:pt x="26769" y="5166"/>
                    <a:pt x="25841" y="5290"/>
                    <a:pt x="24851" y="5566"/>
                  </a:cubicBezTo>
                  <a:cubicBezTo>
                    <a:pt x="24052" y="5799"/>
                    <a:pt x="24298" y="6925"/>
                    <a:pt x="25023" y="6925"/>
                  </a:cubicBezTo>
                  <a:cubicBezTo>
                    <a:pt x="25083" y="6925"/>
                    <a:pt x="25146" y="6917"/>
                    <a:pt x="25212" y="6901"/>
                  </a:cubicBezTo>
                  <a:cubicBezTo>
                    <a:pt x="26059" y="6660"/>
                    <a:pt x="26879" y="6541"/>
                    <a:pt x="27671" y="6541"/>
                  </a:cubicBezTo>
                  <a:cubicBezTo>
                    <a:pt x="30085" y="6541"/>
                    <a:pt x="32238" y="7650"/>
                    <a:pt x="34084" y="9822"/>
                  </a:cubicBezTo>
                  <a:cubicBezTo>
                    <a:pt x="34481" y="10327"/>
                    <a:pt x="34878" y="10868"/>
                    <a:pt x="35202" y="11409"/>
                  </a:cubicBezTo>
                  <a:cubicBezTo>
                    <a:pt x="33901" y="10078"/>
                    <a:pt x="31969" y="8578"/>
                    <a:pt x="29864" y="8578"/>
                  </a:cubicBezTo>
                  <a:cubicBezTo>
                    <a:pt x="29402" y="8578"/>
                    <a:pt x="28932" y="8650"/>
                    <a:pt x="28458" y="8812"/>
                  </a:cubicBezTo>
                  <a:cubicBezTo>
                    <a:pt x="24094" y="10363"/>
                    <a:pt x="30117" y="12888"/>
                    <a:pt x="30117" y="12888"/>
                  </a:cubicBezTo>
                  <a:cubicBezTo>
                    <a:pt x="30117" y="12888"/>
                    <a:pt x="28750" y="12597"/>
                    <a:pt x="26741" y="12597"/>
                  </a:cubicBezTo>
                  <a:cubicBezTo>
                    <a:pt x="23460" y="12597"/>
                    <a:pt x="18468" y="13374"/>
                    <a:pt x="14933" y="17468"/>
                  </a:cubicBezTo>
                  <a:cubicBezTo>
                    <a:pt x="9847" y="23419"/>
                    <a:pt x="17385" y="27423"/>
                    <a:pt x="16952" y="31859"/>
                  </a:cubicBezTo>
                  <a:cubicBezTo>
                    <a:pt x="15474" y="33554"/>
                    <a:pt x="11254" y="37558"/>
                    <a:pt x="3536" y="39505"/>
                  </a:cubicBezTo>
                  <a:cubicBezTo>
                    <a:pt x="2675" y="39671"/>
                    <a:pt x="2878" y="40870"/>
                    <a:pt x="3642" y="40870"/>
                  </a:cubicBezTo>
                  <a:cubicBezTo>
                    <a:pt x="3711" y="40870"/>
                    <a:pt x="3783" y="40861"/>
                    <a:pt x="3860" y="40840"/>
                  </a:cubicBezTo>
                  <a:cubicBezTo>
                    <a:pt x="7106" y="40010"/>
                    <a:pt x="10208" y="38712"/>
                    <a:pt x="13057" y="36909"/>
                  </a:cubicBezTo>
                  <a:lnTo>
                    <a:pt x="13057" y="36909"/>
                  </a:lnTo>
                  <a:cubicBezTo>
                    <a:pt x="8513" y="40371"/>
                    <a:pt x="1768" y="43725"/>
                    <a:pt x="1876" y="50398"/>
                  </a:cubicBezTo>
                  <a:cubicBezTo>
                    <a:pt x="1985" y="56854"/>
                    <a:pt x="6421" y="62480"/>
                    <a:pt x="11326" y="65185"/>
                  </a:cubicBezTo>
                  <a:cubicBezTo>
                    <a:pt x="8585" y="64500"/>
                    <a:pt x="5086" y="62769"/>
                    <a:pt x="1227" y="58910"/>
                  </a:cubicBezTo>
                  <a:cubicBezTo>
                    <a:pt x="1083" y="58783"/>
                    <a:pt x="903" y="58720"/>
                    <a:pt x="727" y="58720"/>
                  </a:cubicBezTo>
                  <a:cubicBezTo>
                    <a:pt x="551" y="58720"/>
                    <a:pt x="380" y="58783"/>
                    <a:pt x="253" y="58910"/>
                  </a:cubicBezTo>
                  <a:cubicBezTo>
                    <a:pt x="1" y="59162"/>
                    <a:pt x="1" y="59595"/>
                    <a:pt x="253" y="59847"/>
                  </a:cubicBezTo>
                  <a:cubicBezTo>
                    <a:pt x="6060" y="65654"/>
                    <a:pt x="11074" y="66952"/>
                    <a:pt x="14392" y="66952"/>
                  </a:cubicBezTo>
                  <a:cubicBezTo>
                    <a:pt x="13382" y="67457"/>
                    <a:pt x="12480" y="68107"/>
                    <a:pt x="11687" y="68936"/>
                  </a:cubicBezTo>
                  <a:cubicBezTo>
                    <a:pt x="10208" y="70559"/>
                    <a:pt x="9487" y="72723"/>
                    <a:pt x="9667" y="74923"/>
                  </a:cubicBezTo>
                  <a:cubicBezTo>
                    <a:pt x="9703" y="75284"/>
                    <a:pt x="9992" y="75573"/>
                    <a:pt x="10352" y="75573"/>
                  </a:cubicBezTo>
                  <a:lnTo>
                    <a:pt x="10388" y="75573"/>
                  </a:lnTo>
                  <a:cubicBezTo>
                    <a:pt x="10785" y="75536"/>
                    <a:pt x="11074" y="75212"/>
                    <a:pt x="11074" y="74851"/>
                  </a:cubicBezTo>
                  <a:cubicBezTo>
                    <a:pt x="10893" y="73012"/>
                    <a:pt x="11470" y="71208"/>
                    <a:pt x="12697" y="69874"/>
                  </a:cubicBezTo>
                  <a:cubicBezTo>
                    <a:pt x="13346" y="69153"/>
                    <a:pt x="14139" y="68576"/>
                    <a:pt x="15005" y="68179"/>
                  </a:cubicBezTo>
                  <a:lnTo>
                    <a:pt x="15005" y="68179"/>
                  </a:lnTo>
                  <a:cubicBezTo>
                    <a:pt x="13670" y="69333"/>
                    <a:pt x="12156" y="71028"/>
                    <a:pt x="12877" y="72435"/>
                  </a:cubicBezTo>
                  <a:cubicBezTo>
                    <a:pt x="13139" y="72958"/>
                    <a:pt x="13591" y="73163"/>
                    <a:pt x="14137" y="73163"/>
                  </a:cubicBezTo>
                  <a:cubicBezTo>
                    <a:pt x="16073" y="73163"/>
                    <a:pt x="19189" y="70595"/>
                    <a:pt x="19189" y="70595"/>
                  </a:cubicBezTo>
                  <a:cubicBezTo>
                    <a:pt x="19189" y="70595"/>
                    <a:pt x="19946" y="82642"/>
                    <a:pt x="43822" y="82642"/>
                  </a:cubicBezTo>
                  <a:cubicBezTo>
                    <a:pt x="58502" y="82642"/>
                    <a:pt x="66437" y="77196"/>
                    <a:pt x="70368" y="73012"/>
                  </a:cubicBezTo>
                  <a:lnTo>
                    <a:pt x="70368" y="73012"/>
                  </a:lnTo>
                  <a:cubicBezTo>
                    <a:pt x="69322" y="75392"/>
                    <a:pt x="67050" y="78494"/>
                    <a:pt x="62217" y="82029"/>
                  </a:cubicBezTo>
                  <a:cubicBezTo>
                    <a:pt x="61928" y="82245"/>
                    <a:pt x="61856" y="82642"/>
                    <a:pt x="62072" y="82966"/>
                  </a:cubicBezTo>
                  <a:cubicBezTo>
                    <a:pt x="62203" y="83141"/>
                    <a:pt x="62414" y="83236"/>
                    <a:pt x="62632" y="83236"/>
                  </a:cubicBezTo>
                  <a:cubicBezTo>
                    <a:pt x="62773" y="83236"/>
                    <a:pt x="62918" y="83196"/>
                    <a:pt x="63046" y="83111"/>
                  </a:cubicBezTo>
                  <a:cubicBezTo>
                    <a:pt x="70404" y="77700"/>
                    <a:pt x="72207" y="73084"/>
                    <a:pt x="72496" y="70343"/>
                  </a:cubicBezTo>
                  <a:cubicBezTo>
                    <a:pt x="72748" y="69982"/>
                    <a:pt x="72965" y="69658"/>
                    <a:pt x="73109" y="69369"/>
                  </a:cubicBezTo>
                  <a:cubicBezTo>
                    <a:pt x="74840" y="71858"/>
                    <a:pt x="78122" y="75140"/>
                    <a:pt x="83532" y="75140"/>
                  </a:cubicBezTo>
                  <a:cubicBezTo>
                    <a:pt x="83929" y="75140"/>
                    <a:pt x="84326" y="75140"/>
                    <a:pt x="84723" y="75104"/>
                  </a:cubicBezTo>
                  <a:cubicBezTo>
                    <a:pt x="85083" y="75068"/>
                    <a:pt x="85372" y="74743"/>
                    <a:pt x="85336" y="74346"/>
                  </a:cubicBezTo>
                  <a:cubicBezTo>
                    <a:pt x="85336" y="74006"/>
                    <a:pt x="85015" y="73730"/>
                    <a:pt x="84676" y="73730"/>
                  </a:cubicBezTo>
                  <a:cubicBezTo>
                    <a:pt x="84655" y="73730"/>
                    <a:pt x="84635" y="73731"/>
                    <a:pt x="84614" y="73733"/>
                  </a:cubicBezTo>
                  <a:cubicBezTo>
                    <a:pt x="84230" y="73767"/>
                    <a:pt x="83857" y="73784"/>
                    <a:pt x="83494" y="73784"/>
                  </a:cubicBezTo>
                  <a:cubicBezTo>
                    <a:pt x="78888" y="73784"/>
                    <a:pt x="76015" y="71146"/>
                    <a:pt x="74443" y="68972"/>
                  </a:cubicBezTo>
                  <a:lnTo>
                    <a:pt x="74443" y="68972"/>
                  </a:lnTo>
                  <a:cubicBezTo>
                    <a:pt x="75624" y="70185"/>
                    <a:pt x="78085" y="72322"/>
                    <a:pt x="80528" y="72322"/>
                  </a:cubicBezTo>
                  <a:cubicBezTo>
                    <a:pt x="80772" y="72322"/>
                    <a:pt x="81017" y="72300"/>
                    <a:pt x="81260" y="72254"/>
                  </a:cubicBezTo>
                  <a:cubicBezTo>
                    <a:pt x="84867" y="71605"/>
                    <a:pt x="76897" y="66340"/>
                    <a:pt x="76896" y="66339"/>
                  </a:cubicBezTo>
                  <a:lnTo>
                    <a:pt x="76896" y="66339"/>
                  </a:lnTo>
                  <a:cubicBezTo>
                    <a:pt x="76896" y="66340"/>
                    <a:pt x="80845" y="67948"/>
                    <a:pt x="84212" y="67948"/>
                  </a:cubicBezTo>
                  <a:cubicBezTo>
                    <a:pt x="86182" y="67948"/>
                    <a:pt x="87952" y="67398"/>
                    <a:pt x="88618" y="65654"/>
                  </a:cubicBezTo>
                  <a:cubicBezTo>
                    <a:pt x="89677" y="62879"/>
                    <a:pt x="86069" y="62306"/>
                    <a:pt x="82912" y="62306"/>
                  </a:cubicBezTo>
                  <a:cubicBezTo>
                    <a:pt x="80694" y="62306"/>
                    <a:pt x="78699" y="62588"/>
                    <a:pt x="78699" y="62588"/>
                  </a:cubicBezTo>
                  <a:cubicBezTo>
                    <a:pt x="78699" y="62588"/>
                    <a:pt x="89519" y="56818"/>
                    <a:pt x="88906" y="45132"/>
                  </a:cubicBezTo>
                  <a:cubicBezTo>
                    <a:pt x="88798" y="42643"/>
                    <a:pt x="87969" y="40263"/>
                    <a:pt x="86562" y="38243"/>
                  </a:cubicBezTo>
                  <a:lnTo>
                    <a:pt x="86562" y="38243"/>
                  </a:lnTo>
                  <a:cubicBezTo>
                    <a:pt x="89916" y="42102"/>
                    <a:pt x="92116" y="46827"/>
                    <a:pt x="90349" y="52165"/>
                  </a:cubicBezTo>
                  <a:cubicBezTo>
                    <a:pt x="90241" y="52526"/>
                    <a:pt x="90457" y="52886"/>
                    <a:pt x="90818" y="52995"/>
                  </a:cubicBezTo>
                  <a:cubicBezTo>
                    <a:pt x="90890" y="53031"/>
                    <a:pt x="90962" y="53031"/>
                    <a:pt x="91034" y="53031"/>
                  </a:cubicBezTo>
                  <a:cubicBezTo>
                    <a:pt x="91323" y="53031"/>
                    <a:pt x="91575" y="52850"/>
                    <a:pt x="91684" y="52598"/>
                  </a:cubicBezTo>
                  <a:cubicBezTo>
                    <a:pt x="93667" y="46394"/>
                    <a:pt x="91143" y="40010"/>
                    <a:pt x="84290" y="34095"/>
                  </a:cubicBezTo>
                  <a:cubicBezTo>
                    <a:pt x="83965" y="33843"/>
                    <a:pt x="83677" y="33590"/>
                    <a:pt x="83352" y="33338"/>
                  </a:cubicBezTo>
                  <a:lnTo>
                    <a:pt x="83352" y="33338"/>
                  </a:lnTo>
                  <a:cubicBezTo>
                    <a:pt x="84398" y="33626"/>
                    <a:pt x="85516" y="33771"/>
                    <a:pt x="86598" y="33771"/>
                  </a:cubicBezTo>
                  <a:cubicBezTo>
                    <a:pt x="86658" y="33772"/>
                    <a:pt x="86717" y="33773"/>
                    <a:pt x="86776" y="33773"/>
                  </a:cubicBezTo>
                  <a:cubicBezTo>
                    <a:pt x="88371" y="33773"/>
                    <a:pt x="89895" y="33307"/>
                    <a:pt x="91251" y="32472"/>
                  </a:cubicBezTo>
                  <a:cubicBezTo>
                    <a:pt x="91879" y="32203"/>
                    <a:pt x="91341" y="31214"/>
                    <a:pt x="90830" y="31214"/>
                  </a:cubicBezTo>
                  <a:cubicBezTo>
                    <a:pt x="90725" y="31214"/>
                    <a:pt x="90622" y="31256"/>
                    <a:pt x="90529" y="31354"/>
                  </a:cubicBezTo>
                  <a:cubicBezTo>
                    <a:pt x="89314" y="32128"/>
                    <a:pt x="87986" y="32447"/>
                    <a:pt x="86621" y="32447"/>
                  </a:cubicBezTo>
                  <a:cubicBezTo>
                    <a:pt x="81304" y="32447"/>
                    <a:pt x="75436" y="27601"/>
                    <a:pt x="73542" y="25908"/>
                  </a:cubicBezTo>
                  <a:cubicBezTo>
                    <a:pt x="73470" y="25656"/>
                    <a:pt x="73434" y="25403"/>
                    <a:pt x="73434" y="25151"/>
                  </a:cubicBezTo>
                  <a:cubicBezTo>
                    <a:pt x="73328" y="21100"/>
                    <a:pt x="76506" y="4144"/>
                    <a:pt x="62297" y="4144"/>
                  </a:cubicBezTo>
                  <a:cubicBezTo>
                    <a:pt x="57149" y="4144"/>
                    <a:pt x="49720" y="6369"/>
                    <a:pt x="39026" y="12239"/>
                  </a:cubicBezTo>
                  <a:cubicBezTo>
                    <a:pt x="39278" y="11626"/>
                    <a:pt x="39639" y="11048"/>
                    <a:pt x="39999" y="10471"/>
                  </a:cubicBezTo>
                  <a:cubicBezTo>
                    <a:pt x="41947" y="7658"/>
                    <a:pt x="46239" y="3799"/>
                    <a:pt x="55652" y="1346"/>
                  </a:cubicBezTo>
                  <a:cubicBezTo>
                    <a:pt x="56402" y="1108"/>
                    <a:pt x="56154" y="0"/>
                    <a:pt x="55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6350959" y="2749401"/>
              <a:ext cx="1347326" cy="1235359"/>
            </a:xfrm>
            <a:custGeom>
              <a:avLst/>
              <a:gdLst/>
              <a:ahLst/>
              <a:cxnLst/>
              <a:rect l="l" t="t" r="r" b="b"/>
              <a:pathLst>
                <a:path w="81152" h="74408" extrusionOk="0">
                  <a:moveTo>
                    <a:pt x="51937" y="1"/>
                  </a:moveTo>
                  <a:lnTo>
                    <a:pt x="40901" y="578"/>
                  </a:lnTo>
                  <a:lnTo>
                    <a:pt x="26582" y="325"/>
                  </a:lnTo>
                  <a:cubicBezTo>
                    <a:pt x="26582" y="325"/>
                    <a:pt x="21821" y="1047"/>
                    <a:pt x="13453" y="2922"/>
                  </a:cubicBezTo>
                  <a:cubicBezTo>
                    <a:pt x="13453" y="2922"/>
                    <a:pt x="11830" y="16628"/>
                    <a:pt x="8440" y="22831"/>
                  </a:cubicBezTo>
                  <a:cubicBezTo>
                    <a:pt x="0" y="30333"/>
                    <a:pt x="1299" y="41983"/>
                    <a:pt x="12407" y="44976"/>
                  </a:cubicBezTo>
                  <a:cubicBezTo>
                    <a:pt x="12407" y="44976"/>
                    <a:pt x="8296" y="54642"/>
                    <a:pt x="7286" y="74407"/>
                  </a:cubicBezTo>
                  <a:lnTo>
                    <a:pt x="7286" y="74407"/>
                  </a:lnTo>
                  <a:cubicBezTo>
                    <a:pt x="7286" y="74407"/>
                    <a:pt x="14788" y="72928"/>
                    <a:pt x="40901" y="72928"/>
                  </a:cubicBezTo>
                  <a:cubicBezTo>
                    <a:pt x="41208" y="72928"/>
                    <a:pt x="41513" y="72928"/>
                    <a:pt x="41816" y="72928"/>
                  </a:cubicBezTo>
                  <a:cubicBezTo>
                    <a:pt x="67225" y="72928"/>
                    <a:pt x="74551" y="74407"/>
                    <a:pt x="74551" y="74407"/>
                  </a:cubicBezTo>
                  <a:cubicBezTo>
                    <a:pt x="73541" y="54642"/>
                    <a:pt x="68744" y="44976"/>
                    <a:pt x="68744" y="44976"/>
                  </a:cubicBezTo>
                  <a:cubicBezTo>
                    <a:pt x="79853" y="41983"/>
                    <a:pt x="81151" y="30333"/>
                    <a:pt x="72712" y="22831"/>
                  </a:cubicBezTo>
                  <a:cubicBezTo>
                    <a:pt x="69321" y="16628"/>
                    <a:pt x="67013" y="2273"/>
                    <a:pt x="67013" y="2273"/>
                  </a:cubicBezTo>
                  <a:cubicBezTo>
                    <a:pt x="62072" y="1119"/>
                    <a:pt x="57023" y="361"/>
                    <a:pt x="519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6645570" y="2749999"/>
              <a:ext cx="738346" cy="407210"/>
            </a:xfrm>
            <a:custGeom>
              <a:avLst/>
              <a:gdLst/>
              <a:ahLst/>
              <a:cxnLst/>
              <a:rect l="l" t="t" r="r" b="b"/>
              <a:pathLst>
                <a:path w="44472" h="24527" extrusionOk="0">
                  <a:moveTo>
                    <a:pt x="31595" y="1"/>
                  </a:moveTo>
                  <a:lnTo>
                    <a:pt x="13562" y="253"/>
                  </a:lnTo>
                  <a:lnTo>
                    <a:pt x="4725" y="1443"/>
                  </a:lnTo>
                  <a:cubicBezTo>
                    <a:pt x="4725" y="1443"/>
                    <a:pt x="0" y="24526"/>
                    <a:pt x="22218" y="24526"/>
                  </a:cubicBezTo>
                  <a:cubicBezTo>
                    <a:pt x="44471" y="24526"/>
                    <a:pt x="40323" y="1119"/>
                    <a:pt x="40323" y="1119"/>
                  </a:cubicBezTo>
                  <a:lnTo>
                    <a:pt x="3159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8"/>
            <p:cNvSpPr/>
            <p:nvPr/>
          </p:nvSpPr>
          <p:spPr>
            <a:xfrm>
              <a:off x="6645570" y="2767365"/>
              <a:ext cx="738346" cy="389843"/>
            </a:xfrm>
            <a:custGeom>
              <a:avLst/>
              <a:gdLst/>
              <a:ahLst/>
              <a:cxnLst/>
              <a:rect l="l" t="t" r="r" b="b"/>
              <a:pathLst>
                <a:path w="44472" h="23481" extrusionOk="0">
                  <a:moveTo>
                    <a:pt x="39855" y="1"/>
                  </a:moveTo>
                  <a:lnTo>
                    <a:pt x="39855" y="1"/>
                  </a:lnTo>
                  <a:cubicBezTo>
                    <a:pt x="40360" y="3355"/>
                    <a:pt x="42560" y="22939"/>
                    <a:pt x="22218" y="22939"/>
                  </a:cubicBezTo>
                  <a:cubicBezTo>
                    <a:pt x="1876" y="22939"/>
                    <a:pt x="4581" y="3644"/>
                    <a:pt x="5194" y="361"/>
                  </a:cubicBezTo>
                  <a:lnTo>
                    <a:pt x="5194" y="361"/>
                  </a:lnTo>
                  <a:lnTo>
                    <a:pt x="4725" y="397"/>
                  </a:lnTo>
                  <a:cubicBezTo>
                    <a:pt x="4725" y="397"/>
                    <a:pt x="0" y="23480"/>
                    <a:pt x="22218" y="23480"/>
                  </a:cubicBezTo>
                  <a:cubicBezTo>
                    <a:pt x="44471" y="23480"/>
                    <a:pt x="40323" y="73"/>
                    <a:pt x="40323" y="73"/>
                  </a:cubicBezTo>
                  <a:lnTo>
                    <a:pt x="39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8"/>
            <p:cNvSpPr/>
            <p:nvPr/>
          </p:nvSpPr>
          <p:spPr>
            <a:xfrm>
              <a:off x="6788683" y="2331433"/>
              <a:ext cx="436546" cy="782061"/>
            </a:xfrm>
            <a:custGeom>
              <a:avLst/>
              <a:gdLst/>
              <a:ahLst/>
              <a:cxnLst/>
              <a:rect l="l" t="t" r="r" b="b"/>
              <a:pathLst>
                <a:path w="26294" h="47105" extrusionOk="0">
                  <a:moveTo>
                    <a:pt x="13345" y="1"/>
                  </a:moveTo>
                  <a:cubicBezTo>
                    <a:pt x="6204" y="1"/>
                    <a:pt x="433" y="5808"/>
                    <a:pt x="433" y="12949"/>
                  </a:cubicBezTo>
                  <a:lnTo>
                    <a:pt x="433" y="27809"/>
                  </a:lnTo>
                  <a:cubicBezTo>
                    <a:pt x="433" y="28025"/>
                    <a:pt x="433" y="28278"/>
                    <a:pt x="469" y="28458"/>
                  </a:cubicBezTo>
                  <a:cubicBezTo>
                    <a:pt x="469" y="28458"/>
                    <a:pt x="0" y="38340"/>
                    <a:pt x="15040" y="47105"/>
                  </a:cubicBezTo>
                  <a:cubicBezTo>
                    <a:pt x="15040" y="47105"/>
                    <a:pt x="23949" y="39639"/>
                    <a:pt x="25933" y="30586"/>
                  </a:cubicBezTo>
                  <a:cubicBezTo>
                    <a:pt x="26077" y="29973"/>
                    <a:pt x="26185" y="29360"/>
                    <a:pt x="26221" y="28710"/>
                  </a:cubicBezTo>
                  <a:lnTo>
                    <a:pt x="26257" y="28458"/>
                  </a:lnTo>
                  <a:cubicBezTo>
                    <a:pt x="26257" y="28241"/>
                    <a:pt x="26293" y="28025"/>
                    <a:pt x="26293" y="27809"/>
                  </a:cubicBezTo>
                  <a:lnTo>
                    <a:pt x="26257" y="12949"/>
                  </a:lnTo>
                  <a:cubicBezTo>
                    <a:pt x="26257" y="5808"/>
                    <a:pt x="20487" y="1"/>
                    <a:pt x="1334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8"/>
            <p:cNvSpPr/>
            <p:nvPr/>
          </p:nvSpPr>
          <p:spPr>
            <a:xfrm>
              <a:off x="6424607" y="2275150"/>
              <a:ext cx="237150" cy="203381"/>
            </a:xfrm>
            <a:custGeom>
              <a:avLst/>
              <a:gdLst/>
              <a:ahLst/>
              <a:cxnLst/>
              <a:rect l="l" t="t" r="r" b="b"/>
              <a:pathLst>
                <a:path w="14284" h="12250" extrusionOk="0">
                  <a:moveTo>
                    <a:pt x="8188" y="1"/>
                  </a:moveTo>
                  <a:cubicBezTo>
                    <a:pt x="2742" y="1"/>
                    <a:pt x="1" y="6601"/>
                    <a:pt x="3860" y="10460"/>
                  </a:cubicBezTo>
                  <a:cubicBezTo>
                    <a:pt x="5107" y="11695"/>
                    <a:pt x="6636" y="12249"/>
                    <a:pt x="8135" y="12249"/>
                  </a:cubicBezTo>
                  <a:cubicBezTo>
                    <a:pt x="11276" y="12249"/>
                    <a:pt x="14283" y="9818"/>
                    <a:pt x="14283" y="6132"/>
                  </a:cubicBezTo>
                  <a:cubicBezTo>
                    <a:pt x="14283" y="2742"/>
                    <a:pt x="11542" y="1"/>
                    <a:pt x="8188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8"/>
            <p:cNvSpPr/>
            <p:nvPr/>
          </p:nvSpPr>
          <p:spPr>
            <a:xfrm>
              <a:off x="6520420" y="2358545"/>
              <a:ext cx="104812" cy="47765"/>
            </a:xfrm>
            <a:custGeom>
              <a:avLst/>
              <a:gdLst/>
              <a:ahLst/>
              <a:cxnLst/>
              <a:rect l="l" t="t" r="r" b="b"/>
              <a:pathLst>
                <a:path w="6313" h="2877" extrusionOk="0">
                  <a:moveTo>
                    <a:pt x="2601" y="0"/>
                  </a:moveTo>
                  <a:cubicBezTo>
                    <a:pt x="1836" y="0"/>
                    <a:pt x="965" y="304"/>
                    <a:pt x="0" y="1109"/>
                  </a:cubicBezTo>
                  <a:cubicBezTo>
                    <a:pt x="0" y="1109"/>
                    <a:pt x="784" y="654"/>
                    <a:pt x="1970" y="654"/>
                  </a:cubicBezTo>
                  <a:cubicBezTo>
                    <a:pt x="3145" y="654"/>
                    <a:pt x="4715" y="1100"/>
                    <a:pt x="6312" y="2876"/>
                  </a:cubicBezTo>
                  <a:cubicBezTo>
                    <a:pt x="6312" y="2876"/>
                    <a:pt x="4956" y="0"/>
                    <a:pt x="2601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8"/>
            <p:cNvSpPr/>
            <p:nvPr/>
          </p:nvSpPr>
          <p:spPr>
            <a:xfrm>
              <a:off x="7358747" y="2275150"/>
              <a:ext cx="237134" cy="203381"/>
            </a:xfrm>
            <a:custGeom>
              <a:avLst/>
              <a:gdLst/>
              <a:ahLst/>
              <a:cxnLst/>
              <a:rect l="l" t="t" r="r" b="b"/>
              <a:pathLst>
                <a:path w="14283" h="12250" extrusionOk="0">
                  <a:moveTo>
                    <a:pt x="6132" y="1"/>
                  </a:moveTo>
                  <a:cubicBezTo>
                    <a:pt x="2741" y="1"/>
                    <a:pt x="0" y="2742"/>
                    <a:pt x="0" y="6132"/>
                  </a:cubicBezTo>
                  <a:cubicBezTo>
                    <a:pt x="0" y="9818"/>
                    <a:pt x="3025" y="12249"/>
                    <a:pt x="6165" y="12249"/>
                  </a:cubicBezTo>
                  <a:cubicBezTo>
                    <a:pt x="7663" y="12249"/>
                    <a:pt x="9189" y="11695"/>
                    <a:pt x="10424" y="10460"/>
                  </a:cubicBezTo>
                  <a:cubicBezTo>
                    <a:pt x="14283" y="6601"/>
                    <a:pt x="11578" y="1"/>
                    <a:pt x="613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7395272" y="2358545"/>
              <a:ext cx="104812" cy="47765"/>
            </a:xfrm>
            <a:custGeom>
              <a:avLst/>
              <a:gdLst/>
              <a:ahLst/>
              <a:cxnLst/>
              <a:rect l="l" t="t" r="r" b="b"/>
              <a:pathLst>
                <a:path w="6313" h="2877" extrusionOk="0">
                  <a:moveTo>
                    <a:pt x="3711" y="0"/>
                  </a:moveTo>
                  <a:cubicBezTo>
                    <a:pt x="1356" y="0"/>
                    <a:pt x="0" y="2876"/>
                    <a:pt x="0" y="2876"/>
                  </a:cubicBezTo>
                  <a:cubicBezTo>
                    <a:pt x="1597" y="1100"/>
                    <a:pt x="3168" y="654"/>
                    <a:pt x="4342" y="654"/>
                  </a:cubicBezTo>
                  <a:cubicBezTo>
                    <a:pt x="5529" y="654"/>
                    <a:pt x="6312" y="1109"/>
                    <a:pt x="6312" y="1109"/>
                  </a:cubicBezTo>
                  <a:cubicBezTo>
                    <a:pt x="5348" y="304"/>
                    <a:pt x="4477" y="0"/>
                    <a:pt x="3711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6795872" y="2331433"/>
              <a:ext cx="428760" cy="440199"/>
            </a:xfrm>
            <a:custGeom>
              <a:avLst/>
              <a:gdLst/>
              <a:ahLst/>
              <a:cxnLst/>
              <a:rect l="l" t="t" r="r" b="b"/>
              <a:pathLst>
                <a:path w="25825" h="26514" extrusionOk="0">
                  <a:moveTo>
                    <a:pt x="12912" y="1"/>
                  </a:moveTo>
                  <a:cubicBezTo>
                    <a:pt x="5771" y="1"/>
                    <a:pt x="0" y="5808"/>
                    <a:pt x="0" y="12949"/>
                  </a:cubicBezTo>
                  <a:lnTo>
                    <a:pt x="0" y="23625"/>
                  </a:lnTo>
                  <a:cubicBezTo>
                    <a:pt x="3870" y="25507"/>
                    <a:pt x="8144" y="26514"/>
                    <a:pt x="12464" y="26514"/>
                  </a:cubicBezTo>
                  <a:cubicBezTo>
                    <a:pt x="12614" y="26514"/>
                    <a:pt x="12763" y="26513"/>
                    <a:pt x="12912" y="26510"/>
                  </a:cubicBezTo>
                  <a:cubicBezTo>
                    <a:pt x="13062" y="26513"/>
                    <a:pt x="13211" y="26514"/>
                    <a:pt x="13360" y="26514"/>
                  </a:cubicBezTo>
                  <a:cubicBezTo>
                    <a:pt x="17681" y="26514"/>
                    <a:pt x="21955" y="25507"/>
                    <a:pt x="25824" y="23625"/>
                  </a:cubicBezTo>
                  <a:lnTo>
                    <a:pt x="25824" y="12949"/>
                  </a:lnTo>
                  <a:cubicBezTo>
                    <a:pt x="25824" y="5808"/>
                    <a:pt x="20054" y="1"/>
                    <a:pt x="1291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6614424" y="1738026"/>
              <a:ext cx="791640" cy="985641"/>
            </a:xfrm>
            <a:custGeom>
              <a:avLst/>
              <a:gdLst/>
              <a:ahLst/>
              <a:cxnLst/>
              <a:rect l="l" t="t" r="r" b="b"/>
              <a:pathLst>
                <a:path w="47682" h="59367" extrusionOk="0">
                  <a:moveTo>
                    <a:pt x="23841" y="0"/>
                  </a:moveTo>
                  <a:cubicBezTo>
                    <a:pt x="10677" y="0"/>
                    <a:pt x="1" y="5194"/>
                    <a:pt x="1" y="18359"/>
                  </a:cubicBezTo>
                  <a:lnTo>
                    <a:pt x="1" y="38592"/>
                  </a:lnTo>
                  <a:cubicBezTo>
                    <a:pt x="1" y="51757"/>
                    <a:pt x="10677" y="59367"/>
                    <a:pt x="23841" y="59367"/>
                  </a:cubicBezTo>
                  <a:cubicBezTo>
                    <a:pt x="37006" y="59367"/>
                    <a:pt x="47682" y="51757"/>
                    <a:pt x="47682" y="38592"/>
                  </a:cubicBezTo>
                  <a:lnTo>
                    <a:pt x="47682" y="18359"/>
                  </a:lnTo>
                  <a:cubicBezTo>
                    <a:pt x="47682" y="5194"/>
                    <a:pt x="37006" y="0"/>
                    <a:pt x="2384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8"/>
            <p:cNvSpPr/>
            <p:nvPr/>
          </p:nvSpPr>
          <p:spPr>
            <a:xfrm>
              <a:off x="6867728" y="2414678"/>
              <a:ext cx="41324" cy="50903"/>
            </a:xfrm>
            <a:custGeom>
              <a:avLst/>
              <a:gdLst/>
              <a:ahLst/>
              <a:cxnLst/>
              <a:rect l="l" t="t" r="r" b="b"/>
              <a:pathLst>
                <a:path w="2489" h="3066" extrusionOk="0">
                  <a:moveTo>
                    <a:pt x="1227" y="0"/>
                  </a:moveTo>
                  <a:cubicBezTo>
                    <a:pt x="541" y="0"/>
                    <a:pt x="0" y="685"/>
                    <a:pt x="0" y="1551"/>
                  </a:cubicBezTo>
                  <a:cubicBezTo>
                    <a:pt x="0" y="2381"/>
                    <a:pt x="541" y="3066"/>
                    <a:pt x="1227" y="3066"/>
                  </a:cubicBezTo>
                  <a:cubicBezTo>
                    <a:pt x="1912" y="3066"/>
                    <a:pt x="2489" y="2381"/>
                    <a:pt x="2489" y="1551"/>
                  </a:cubicBezTo>
                  <a:cubicBezTo>
                    <a:pt x="2489" y="685"/>
                    <a:pt x="1912" y="0"/>
                    <a:pt x="1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8"/>
            <p:cNvSpPr/>
            <p:nvPr/>
          </p:nvSpPr>
          <p:spPr>
            <a:xfrm>
              <a:off x="6853350" y="2403737"/>
              <a:ext cx="56913" cy="15739"/>
            </a:xfrm>
            <a:custGeom>
              <a:avLst/>
              <a:gdLst/>
              <a:ahLst/>
              <a:cxnLst/>
              <a:rect l="l" t="t" r="r" b="b"/>
              <a:pathLst>
                <a:path w="3428" h="948" extrusionOk="0">
                  <a:moveTo>
                    <a:pt x="1726" y="1"/>
                  </a:moveTo>
                  <a:cubicBezTo>
                    <a:pt x="1265" y="1"/>
                    <a:pt x="696" y="138"/>
                    <a:pt x="1" y="515"/>
                  </a:cubicBezTo>
                  <a:cubicBezTo>
                    <a:pt x="1" y="515"/>
                    <a:pt x="663" y="202"/>
                    <a:pt x="1500" y="202"/>
                  </a:cubicBezTo>
                  <a:cubicBezTo>
                    <a:pt x="2110" y="202"/>
                    <a:pt x="2812" y="368"/>
                    <a:pt x="3420" y="941"/>
                  </a:cubicBezTo>
                  <a:lnTo>
                    <a:pt x="3420" y="941"/>
                  </a:lnTo>
                  <a:cubicBezTo>
                    <a:pt x="3353" y="856"/>
                    <a:pt x="2879" y="1"/>
                    <a:pt x="1726" y="1"/>
                  </a:cubicBezTo>
                  <a:close/>
                  <a:moveTo>
                    <a:pt x="3420" y="941"/>
                  </a:moveTo>
                  <a:cubicBezTo>
                    <a:pt x="3423" y="945"/>
                    <a:pt x="3426" y="948"/>
                    <a:pt x="3427" y="948"/>
                  </a:cubicBezTo>
                  <a:cubicBezTo>
                    <a:pt x="3425" y="945"/>
                    <a:pt x="3422" y="943"/>
                    <a:pt x="3420" y="94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8"/>
            <p:cNvSpPr/>
            <p:nvPr/>
          </p:nvSpPr>
          <p:spPr>
            <a:xfrm>
              <a:off x="6807843" y="2340747"/>
              <a:ext cx="131757" cy="79543"/>
            </a:xfrm>
            <a:custGeom>
              <a:avLst/>
              <a:gdLst/>
              <a:ahLst/>
              <a:cxnLst/>
              <a:rect l="l" t="t" r="r" b="b"/>
              <a:pathLst>
                <a:path w="7936" h="4791" extrusionOk="0">
                  <a:moveTo>
                    <a:pt x="3634" y="1"/>
                  </a:moveTo>
                  <a:cubicBezTo>
                    <a:pt x="2126" y="1"/>
                    <a:pt x="808" y="820"/>
                    <a:pt x="433" y="2145"/>
                  </a:cubicBezTo>
                  <a:cubicBezTo>
                    <a:pt x="1" y="3804"/>
                    <a:pt x="1912" y="2830"/>
                    <a:pt x="3896" y="3407"/>
                  </a:cubicBezTo>
                  <a:cubicBezTo>
                    <a:pt x="5264" y="3787"/>
                    <a:pt x="6259" y="4791"/>
                    <a:pt x="6892" y="4791"/>
                  </a:cubicBezTo>
                  <a:cubicBezTo>
                    <a:pt x="7160" y="4791"/>
                    <a:pt x="7363" y="4611"/>
                    <a:pt x="7503" y="4129"/>
                  </a:cubicBezTo>
                  <a:cubicBezTo>
                    <a:pt x="7935" y="2470"/>
                    <a:pt x="6745" y="702"/>
                    <a:pt x="4798" y="161"/>
                  </a:cubicBezTo>
                  <a:cubicBezTo>
                    <a:pt x="4406" y="52"/>
                    <a:pt x="4014" y="1"/>
                    <a:pt x="36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8"/>
            <p:cNvSpPr/>
            <p:nvPr/>
          </p:nvSpPr>
          <p:spPr>
            <a:xfrm>
              <a:off x="7095863" y="2412270"/>
              <a:ext cx="41340" cy="50920"/>
            </a:xfrm>
            <a:custGeom>
              <a:avLst/>
              <a:gdLst/>
              <a:ahLst/>
              <a:cxnLst/>
              <a:rect l="l" t="t" r="r" b="b"/>
              <a:pathLst>
                <a:path w="2490" h="3067" extrusionOk="0">
                  <a:moveTo>
                    <a:pt x="1227" y="1"/>
                  </a:moveTo>
                  <a:cubicBezTo>
                    <a:pt x="542" y="1"/>
                    <a:pt x="1" y="686"/>
                    <a:pt x="1" y="1516"/>
                  </a:cubicBezTo>
                  <a:cubicBezTo>
                    <a:pt x="1" y="2381"/>
                    <a:pt x="542" y="3067"/>
                    <a:pt x="1227" y="3067"/>
                  </a:cubicBezTo>
                  <a:cubicBezTo>
                    <a:pt x="1912" y="3067"/>
                    <a:pt x="2490" y="2381"/>
                    <a:pt x="2490" y="1516"/>
                  </a:cubicBezTo>
                  <a:cubicBezTo>
                    <a:pt x="2490" y="686"/>
                    <a:pt x="1912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7093472" y="2399719"/>
              <a:ext cx="55701" cy="18562"/>
            </a:xfrm>
            <a:custGeom>
              <a:avLst/>
              <a:gdLst/>
              <a:ahLst/>
              <a:cxnLst/>
              <a:rect l="l" t="t" r="r" b="b"/>
              <a:pathLst>
                <a:path w="3355" h="1118" extrusionOk="0">
                  <a:moveTo>
                    <a:pt x="1855" y="0"/>
                  </a:moveTo>
                  <a:cubicBezTo>
                    <a:pt x="1219" y="0"/>
                    <a:pt x="508" y="245"/>
                    <a:pt x="1" y="1118"/>
                  </a:cubicBezTo>
                  <a:cubicBezTo>
                    <a:pt x="1" y="1118"/>
                    <a:pt x="966" y="152"/>
                    <a:pt x="2259" y="152"/>
                  </a:cubicBezTo>
                  <a:cubicBezTo>
                    <a:pt x="2605" y="152"/>
                    <a:pt x="2974" y="221"/>
                    <a:pt x="3355" y="396"/>
                  </a:cubicBezTo>
                  <a:cubicBezTo>
                    <a:pt x="3355" y="396"/>
                    <a:pt x="2665" y="0"/>
                    <a:pt x="1855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7066526" y="2337227"/>
              <a:ext cx="128105" cy="77833"/>
            </a:xfrm>
            <a:custGeom>
              <a:avLst/>
              <a:gdLst/>
              <a:ahLst/>
              <a:cxnLst/>
              <a:rect l="l" t="t" r="r" b="b"/>
              <a:pathLst>
                <a:path w="7716" h="4688" extrusionOk="0">
                  <a:moveTo>
                    <a:pt x="4219" y="0"/>
                  </a:moveTo>
                  <a:cubicBezTo>
                    <a:pt x="3889" y="0"/>
                    <a:pt x="3550" y="39"/>
                    <a:pt x="3211" y="121"/>
                  </a:cubicBezTo>
                  <a:cubicBezTo>
                    <a:pt x="1263" y="626"/>
                    <a:pt x="1" y="2357"/>
                    <a:pt x="433" y="4016"/>
                  </a:cubicBezTo>
                  <a:cubicBezTo>
                    <a:pt x="554" y="4507"/>
                    <a:pt x="750" y="4688"/>
                    <a:pt x="1020" y="4688"/>
                  </a:cubicBezTo>
                  <a:cubicBezTo>
                    <a:pt x="1642" y="4688"/>
                    <a:pt x="2657" y="3730"/>
                    <a:pt x="4040" y="3403"/>
                  </a:cubicBezTo>
                  <a:cubicBezTo>
                    <a:pt x="4547" y="3272"/>
                    <a:pt x="5051" y="3243"/>
                    <a:pt x="5512" y="3243"/>
                  </a:cubicBezTo>
                  <a:cubicBezTo>
                    <a:pt x="5875" y="3243"/>
                    <a:pt x="6211" y="3260"/>
                    <a:pt x="6501" y="3260"/>
                  </a:cubicBezTo>
                  <a:cubicBezTo>
                    <a:pt x="7265" y="3260"/>
                    <a:pt x="7715" y="3138"/>
                    <a:pt x="7503" y="2249"/>
                  </a:cubicBezTo>
                  <a:cubicBezTo>
                    <a:pt x="7175" y="878"/>
                    <a:pt x="5789" y="0"/>
                    <a:pt x="42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6614424" y="1788714"/>
              <a:ext cx="791640" cy="553909"/>
            </a:xfrm>
            <a:custGeom>
              <a:avLst/>
              <a:gdLst/>
              <a:ahLst/>
              <a:cxnLst/>
              <a:rect l="l" t="t" r="r" b="b"/>
              <a:pathLst>
                <a:path w="47682" h="33363" extrusionOk="0">
                  <a:moveTo>
                    <a:pt x="23840" y="1"/>
                  </a:moveTo>
                  <a:cubicBezTo>
                    <a:pt x="19804" y="1"/>
                    <a:pt x="15445" y="592"/>
                    <a:pt x="10929" y="2033"/>
                  </a:cubicBezTo>
                  <a:cubicBezTo>
                    <a:pt x="5483" y="3764"/>
                    <a:pt x="2417" y="6433"/>
                    <a:pt x="758" y="9751"/>
                  </a:cubicBezTo>
                  <a:cubicBezTo>
                    <a:pt x="253" y="11555"/>
                    <a:pt x="1" y="13430"/>
                    <a:pt x="1" y="15306"/>
                  </a:cubicBezTo>
                  <a:lnTo>
                    <a:pt x="1" y="31608"/>
                  </a:lnTo>
                  <a:cubicBezTo>
                    <a:pt x="1" y="31608"/>
                    <a:pt x="2958" y="33362"/>
                    <a:pt x="6337" y="33362"/>
                  </a:cubicBezTo>
                  <a:cubicBezTo>
                    <a:pt x="10384" y="33362"/>
                    <a:pt x="15038" y="30845"/>
                    <a:pt x="15943" y="19778"/>
                  </a:cubicBezTo>
                  <a:cubicBezTo>
                    <a:pt x="15943" y="19778"/>
                    <a:pt x="22651" y="29047"/>
                    <a:pt x="47682" y="29047"/>
                  </a:cubicBezTo>
                  <a:lnTo>
                    <a:pt x="47682" y="15306"/>
                  </a:lnTo>
                  <a:cubicBezTo>
                    <a:pt x="47682" y="13538"/>
                    <a:pt x="47465" y="11771"/>
                    <a:pt x="47032" y="10076"/>
                  </a:cubicBezTo>
                  <a:cubicBezTo>
                    <a:pt x="46636" y="8705"/>
                    <a:pt x="45878" y="7443"/>
                    <a:pt x="44832" y="6469"/>
                  </a:cubicBezTo>
                  <a:cubicBezTo>
                    <a:pt x="41060" y="3279"/>
                    <a:pt x="33344" y="1"/>
                    <a:pt x="23840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6543780" y="1724263"/>
              <a:ext cx="904205" cy="613396"/>
            </a:xfrm>
            <a:custGeom>
              <a:avLst/>
              <a:gdLst/>
              <a:ahLst/>
              <a:cxnLst/>
              <a:rect l="l" t="t" r="r" b="b"/>
              <a:pathLst>
                <a:path w="54462" h="36946" extrusionOk="0">
                  <a:moveTo>
                    <a:pt x="28081" y="0"/>
                  </a:moveTo>
                  <a:cubicBezTo>
                    <a:pt x="24048" y="0"/>
                    <a:pt x="19695" y="661"/>
                    <a:pt x="15184" y="2272"/>
                  </a:cubicBezTo>
                  <a:cubicBezTo>
                    <a:pt x="0" y="7646"/>
                    <a:pt x="3210" y="21352"/>
                    <a:pt x="4256" y="35490"/>
                  </a:cubicBezTo>
                  <a:cubicBezTo>
                    <a:pt x="4256" y="35490"/>
                    <a:pt x="6614" y="36945"/>
                    <a:pt x="9473" y="36945"/>
                  </a:cubicBezTo>
                  <a:cubicBezTo>
                    <a:pt x="13425" y="36945"/>
                    <a:pt x="18333" y="34165"/>
                    <a:pt x="19296" y="20919"/>
                  </a:cubicBezTo>
                  <a:cubicBezTo>
                    <a:pt x="19296" y="20919"/>
                    <a:pt x="26906" y="32604"/>
                    <a:pt x="51937" y="32604"/>
                  </a:cubicBezTo>
                  <a:cubicBezTo>
                    <a:pt x="51937" y="32604"/>
                    <a:pt x="54461" y="12335"/>
                    <a:pt x="49087" y="7249"/>
                  </a:cubicBezTo>
                  <a:cubicBezTo>
                    <a:pt x="45313" y="3678"/>
                    <a:pt x="37591" y="0"/>
                    <a:pt x="280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6922217" y="2536374"/>
              <a:ext cx="166490" cy="40593"/>
            </a:xfrm>
            <a:custGeom>
              <a:avLst/>
              <a:gdLst/>
              <a:ahLst/>
              <a:cxnLst/>
              <a:rect l="l" t="t" r="r" b="b"/>
              <a:pathLst>
                <a:path w="10028" h="2445" extrusionOk="0">
                  <a:moveTo>
                    <a:pt x="6796" y="1"/>
                  </a:moveTo>
                  <a:cubicBezTo>
                    <a:pt x="6130" y="1"/>
                    <a:pt x="5474" y="82"/>
                    <a:pt x="4797" y="244"/>
                  </a:cubicBezTo>
                  <a:cubicBezTo>
                    <a:pt x="3932" y="461"/>
                    <a:pt x="3102" y="749"/>
                    <a:pt x="2309" y="1110"/>
                  </a:cubicBezTo>
                  <a:cubicBezTo>
                    <a:pt x="1479" y="1471"/>
                    <a:pt x="722" y="1903"/>
                    <a:pt x="0" y="2444"/>
                  </a:cubicBezTo>
                  <a:cubicBezTo>
                    <a:pt x="794" y="2084"/>
                    <a:pt x="1623" y="1759"/>
                    <a:pt x="2417" y="1398"/>
                  </a:cubicBezTo>
                  <a:cubicBezTo>
                    <a:pt x="3246" y="1110"/>
                    <a:pt x="4076" y="857"/>
                    <a:pt x="4906" y="677"/>
                  </a:cubicBezTo>
                  <a:cubicBezTo>
                    <a:pt x="5735" y="461"/>
                    <a:pt x="6601" y="353"/>
                    <a:pt x="7466" y="353"/>
                  </a:cubicBezTo>
                  <a:cubicBezTo>
                    <a:pt x="8332" y="353"/>
                    <a:pt x="9198" y="533"/>
                    <a:pt x="10027" y="821"/>
                  </a:cubicBezTo>
                  <a:cubicBezTo>
                    <a:pt x="9234" y="353"/>
                    <a:pt x="8368" y="100"/>
                    <a:pt x="7466" y="28"/>
                  </a:cubicBezTo>
                  <a:cubicBezTo>
                    <a:pt x="7241" y="10"/>
                    <a:pt x="7018" y="1"/>
                    <a:pt x="6796" y="1"/>
                  </a:cubicBezTo>
                  <a:close/>
                </a:path>
              </a:pathLst>
            </a:custGeom>
            <a:solidFill>
              <a:srgbClr val="EF6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8"/>
            <p:cNvSpPr/>
            <p:nvPr/>
          </p:nvSpPr>
          <p:spPr>
            <a:xfrm>
              <a:off x="6819215" y="3100909"/>
              <a:ext cx="450326" cy="198815"/>
            </a:xfrm>
            <a:custGeom>
              <a:avLst/>
              <a:gdLst/>
              <a:ahLst/>
              <a:cxnLst/>
              <a:rect l="l" t="t" r="r" b="b"/>
              <a:pathLst>
                <a:path w="27124" h="11975" extrusionOk="0">
                  <a:moveTo>
                    <a:pt x="1" y="2489"/>
                  </a:moveTo>
                  <a:cubicBezTo>
                    <a:pt x="1" y="2489"/>
                    <a:pt x="12444" y="10640"/>
                    <a:pt x="27123" y="0"/>
                  </a:cubicBezTo>
                  <a:cubicBezTo>
                    <a:pt x="27123" y="325"/>
                    <a:pt x="14572" y="11974"/>
                    <a:pt x="1" y="2489"/>
                  </a:cubicBezTo>
                  <a:close/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8"/>
            <p:cNvSpPr/>
            <p:nvPr/>
          </p:nvSpPr>
          <p:spPr>
            <a:xfrm>
              <a:off x="6756939" y="3469169"/>
              <a:ext cx="552116" cy="27560"/>
            </a:xfrm>
            <a:custGeom>
              <a:avLst/>
              <a:gdLst/>
              <a:ahLst/>
              <a:cxnLst/>
              <a:rect l="l" t="t" r="r" b="b"/>
              <a:pathLst>
                <a:path w="33255" h="1660" extrusionOk="0">
                  <a:moveTo>
                    <a:pt x="1" y="1660"/>
                  </a:moveTo>
                  <a:cubicBezTo>
                    <a:pt x="1" y="1660"/>
                    <a:pt x="12228" y="0"/>
                    <a:pt x="33255" y="902"/>
                  </a:cubicBezTo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8"/>
            <p:cNvSpPr/>
            <p:nvPr/>
          </p:nvSpPr>
          <p:spPr>
            <a:xfrm>
              <a:off x="6700657" y="3448217"/>
              <a:ext cx="679059" cy="35347"/>
            </a:xfrm>
            <a:custGeom>
              <a:avLst/>
              <a:gdLst/>
              <a:ahLst/>
              <a:cxnLst/>
              <a:rect l="l" t="t" r="r" b="b"/>
              <a:pathLst>
                <a:path w="40901" h="2129" extrusionOk="0">
                  <a:moveTo>
                    <a:pt x="1" y="974"/>
                  </a:moveTo>
                  <a:cubicBezTo>
                    <a:pt x="1" y="974"/>
                    <a:pt x="15077" y="0"/>
                    <a:pt x="40901" y="2128"/>
                  </a:cubicBezTo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8"/>
            <p:cNvSpPr/>
            <p:nvPr/>
          </p:nvSpPr>
          <p:spPr>
            <a:xfrm>
              <a:off x="5767729" y="3394840"/>
              <a:ext cx="1206006" cy="1026865"/>
            </a:xfrm>
            <a:custGeom>
              <a:avLst/>
              <a:gdLst/>
              <a:ahLst/>
              <a:cxnLst/>
              <a:rect l="l" t="t" r="r" b="b"/>
              <a:pathLst>
                <a:path w="72640" h="61850" extrusionOk="0">
                  <a:moveTo>
                    <a:pt x="25582" y="0"/>
                  </a:moveTo>
                  <a:cubicBezTo>
                    <a:pt x="23145" y="0"/>
                    <a:pt x="20786" y="718"/>
                    <a:pt x="18755" y="2061"/>
                  </a:cubicBezTo>
                  <a:cubicBezTo>
                    <a:pt x="0" y="14107"/>
                    <a:pt x="32208" y="61752"/>
                    <a:pt x="32208" y="61752"/>
                  </a:cubicBezTo>
                  <a:cubicBezTo>
                    <a:pt x="32208" y="61752"/>
                    <a:pt x="33465" y="61849"/>
                    <a:pt x="35400" y="61849"/>
                  </a:cubicBezTo>
                  <a:cubicBezTo>
                    <a:pt x="38182" y="61849"/>
                    <a:pt x="42367" y="61648"/>
                    <a:pt x="46238" y="60670"/>
                  </a:cubicBezTo>
                  <a:lnTo>
                    <a:pt x="46058" y="55837"/>
                  </a:lnTo>
                  <a:lnTo>
                    <a:pt x="46058" y="55837"/>
                  </a:lnTo>
                  <a:cubicBezTo>
                    <a:pt x="46058" y="55837"/>
                    <a:pt x="54978" y="57835"/>
                    <a:pt x="67965" y="57835"/>
                  </a:cubicBezTo>
                  <a:cubicBezTo>
                    <a:pt x="69471" y="57835"/>
                    <a:pt x="71032" y="57809"/>
                    <a:pt x="72639" y="57749"/>
                  </a:cubicBezTo>
                  <a:lnTo>
                    <a:pt x="64452" y="35207"/>
                  </a:lnTo>
                  <a:cubicBezTo>
                    <a:pt x="64452" y="35207"/>
                    <a:pt x="55724" y="20599"/>
                    <a:pt x="44759" y="10212"/>
                  </a:cubicBezTo>
                  <a:cubicBezTo>
                    <a:pt x="42297" y="11803"/>
                    <a:pt x="39435" y="12620"/>
                    <a:pt x="36527" y="12620"/>
                  </a:cubicBezTo>
                  <a:cubicBezTo>
                    <a:pt x="35942" y="12620"/>
                    <a:pt x="35355" y="12587"/>
                    <a:pt x="34769" y="12520"/>
                  </a:cubicBezTo>
                  <a:cubicBezTo>
                    <a:pt x="30152" y="11979"/>
                    <a:pt x="27880" y="9346"/>
                    <a:pt x="26798" y="6678"/>
                  </a:cubicBezTo>
                  <a:cubicBezTo>
                    <a:pt x="26257" y="5415"/>
                    <a:pt x="25932" y="4081"/>
                    <a:pt x="25860" y="2710"/>
                  </a:cubicBezTo>
                  <a:cubicBezTo>
                    <a:pt x="25824" y="2025"/>
                    <a:pt x="25788" y="1340"/>
                    <a:pt x="25824" y="690"/>
                  </a:cubicBezTo>
                  <a:cubicBezTo>
                    <a:pt x="25824" y="546"/>
                    <a:pt x="25860" y="438"/>
                    <a:pt x="25896" y="330"/>
                  </a:cubicBezTo>
                  <a:lnTo>
                    <a:pt x="25932" y="5"/>
                  </a:lnTo>
                  <a:cubicBezTo>
                    <a:pt x="25816" y="2"/>
                    <a:pt x="25699" y="0"/>
                    <a:pt x="25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8"/>
            <p:cNvSpPr/>
            <p:nvPr/>
          </p:nvSpPr>
          <p:spPr>
            <a:xfrm>
              <a:off x="7430603" y="3233679"/>
              <a:ext cx="422766" cy="364906"/>
            </a:xfrm>
            <a:custGeom>
              <a:avLst/>
              <a:gdLst/>
              <a:ahLst/>
              <a:cxnLst/>
              <a:rect l="l" t="t" r="r" b="b"/>
              <a:pathLst>
                <a:path w="25464" h="21979" extrusionOk="0">
                  <a:moveTo>
                    <a:pt x="4397" y="1"/>
                  </a:moveTo>
                  <a:cubicBezTo>
                    <a:pt x="3191" y="1"/>
                    <a:pt x="2453" y="46"/>
                    <a:pt x="2453" y="46"/>
                  </a:cubicBezTo>
                  <a:lnTo>
                    <a:pt x="0" y="14329"/>
                  </a:lnTo>
                  <a:cubicBezTo>
                    <a:pt x="0" y="14329"/>
                    <a:pt x="5090" y="21978"/>
                    <a:pt x="13818" y="21978"/>
                  </a:cubicBezTo>
                  <a:cubicBezTo>
                    <a:pt x="14413" y="21978"/>
                    <a:pt x="15025" y="21943"/>
                    <a:pt x="15654" y="21867"/>
                  </a:cubicBezTo>
                  <a:cubicBezTo>
                    <a:pt x="25464" y="20677"/>
                    <a:pt x="24562" y="10037"/>
                    <a:pt x="24562" y="10037"/>
                  </a:cubicBezTo>
                  <a:cubicBezTo>
                    <a:pt x="23741" y="859"/>
                    <a:pt x="9642" y="1"/>
                    <a:pt x="4397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8"/>
            <p:cNvSpPr/>
            <p:nvPr/>
          </p:nvSpPr>
          <p:spPr>
            <a:xfrm>
              <a:off x="6441376" y="3809886"/>
              <a:ext cx="134148" cy="519774"/>
            </a:xfrm>
            <a:custGeom>
              <a:avLst/>
              <a:gdLst/>
              <a:ahLst/>
              <a:cxnLst/>
              <a:rect l="l" t="t" r="r" b="b"/>
              <a:pathLst>
                <a:path w="8080" h="31307" extrusionOk="0">
                  <a:moveTo>
                    <a:pt x="1" y="1"/>
                  </a:moveTo>
                  <a:cubicBezTo>
                    <a:pt x="2561" y="10713"/>
                    <a:pt x="4942" y="26438"/>
                    <a:pt x="5591" y="30874"/>
                  </a:cubicBezTo>
                  <a:cubicBezTo>
                    <a:pt x="5843" y="30946"/>
                    <a:pt x="6709" y="31127"/>
                    <a:pt x="8080" y="31307"/>
                  </a:cubicBezTo>
                  <a:cubicBezTo>
                    <a:pt x="4942" y="1204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8"/>
            <p:cNvSpPr/>
            <p:nvPr/>
          </p:nvSpPr>
          <p:spPr>
            <a:xfrm>
              <a:off x="6197070" y="3439832"/>
              <a:ext cx="343124" cy="204808"/>
            </a:xfrm>
            <a:custGeom>
              <a:avLst/>
              <a:gdLst/>
              <a:ahLst/>
              <a:cxnLst/>
              <a:rect l="l" t="t" r="r" b="b"/>
              <a:pathLst>
                <a:path w="20667" h="12336" extrusionOk="0">
                  <a:moveTo>
                    <a:pt x="20667" y="9233"/>
                  </a:moveTo>
                  <a:cubicBezTo>
                    <a:pt x="20090" y="8620"/>
                    <a:pt x="19512" y="8043"/>
                    <a:pt x="18899" y="7502"/>
                  </a:cubicBezTo>
                  <a:cubicBezTo>
                    <a:pt x="15942" y="9414"/>
                    <a:pt x="12407" y="10207"/>
                    <a:pt x="8909" y="9810"/>
                  </a:cubicBezTo>
                  <a:cubicBezTo>
                    <a:pt x="4292" y="9269"/>
                    <a:pt x="2020" y="6636"/>
                    <a:pt x="938" y="3968"/>
                  </a:cubicBezTo>
                  <a:cubicBezTo>
                    <a:pt x="397" y="2705"/>
                    <a:pt x="72" y="1371"/>
                    <a:pt x="0" y="0"/>
                  </a:cubicBezTo>
                  <a:cubicBezTo>
                    <a:pt x="0" y="0"/>
                    <a:pt x="253" y="10712"/>
                    <a:pt x="10099" y="11902"/>
                  </a:cubicBezTo>
                  <a:cubicBezTo>
                    <a:pt x="13814" y="12335"/>
                    <a:pt x="17565" y="11361"/>
                    <a:pt x="20667" y="9233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6" name="Google Shape;1066;p48"/>
            <p:cNvGrpSpPr/>
            <p:nvPr/>
          </p:nvGrpSpPr>
          <p:grpSpPr>
            <a:xfrm>
              <a:off x="6376111" y="3703895"/>
              <a:ext cx="127557" cy="629965"/>
              <a:chOff x="6376111" y="3703895"/>
              <a:chExt cx="127557" cy="629965"/>
            </a:xfrm>
          </p:grpSpPr>
          <p:sp>
            <p:nvSpPr>
              <p:cNvPr id="1067" name="Google Shape;1067;p48"/>
              <p:cNvSpPr/>
              <p:nvPr/>
            </p:nvSpPr>
            <p:spPr>
              <a:xfrm>
                <a:off x="6376111" y="3703895"/>
                <a:ext cx="4200" cy="14394"/>
              </a:xfrm>
              <a:custGeom>
                <a:avLst/>
                <a:gdLst/>
                <a:ahLst/>
                <a:cxnLst/>
                <a:rect l="l" t="t" r="r" b="b"/>
                <a:pathLst>
                  <a:path w="253" h="867" extrusionOk="0">
                    <a:moveTo>
                      <a:pt x="0" y="1"/>
                    </a:moveTo>
                    <a:lnTo>
                      <a:pt x="217" y="866"/>
                    </a:lnTo>
                    <a:lnTo>
                      <a:pt x="253" y="866"/>
                    </a:lnTo>
                    <a:cubicBezTo>
                      <a:pt x="253" y="866"/>
                      <a:pt x="253" y="866"/>
                      <a:pt x="253" y="83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8"/>
              <p:cNvSpPr/>
              <p:nvPr/>
            </p:nvSpPr>
            <p:spPr>
              <a:xfrm>
                <a:off x="6382686" y="3731389"/>
                <a:ext cx="5412" cy="16237"/>
              </a:xfrm>
              <a:custGeom>
                <a:avLst/>
                <a:gdLst/>
                <a:ahLst/>
                <a:cxnLst/>
                <a:rect l="l" t="t" r="r" b="b"/>
                <a:pathLst>
                  <a:path w="326" h="978" extrusionOk="0">
                    <a:moveTo>
                      <a:pt x="58" y="1"/>
                    </a:moveTo>
                    <a:cubicBezTo>
                      <a:pt x="29" y="1"/>
                      <a:pt x="1" y="31"/>
                      <a:pt x="1" y="76"/>
                    </a:cubicBezTo>
                    <a:lnTo>
                      <a:pt x="217" y="942"/>
                    </a:lnTo>
                    <a:cubicBezTo>
                      <a:pt x="217" y="978"/>
                      <a:pt x="253" y="978"/>
                      <a:pt x="290" y="978"/>
                    </a:cubicBezTo>
                    <a:cubicBezTo>
                      <a:pt x="326" y="978"/>
                      <a:pt x="326" y="942"/>
                      <a:pt x="326" y="906"/>
                    </a:cubicBezTo>
                    <a:lnTo>
                      <a:pt x="109" y="40"/>
                    </a:lnTo>
                    <a:cubicBezTo>
                      <a:pt x="95" y="12"/>
                      <a:pt x="76" y="1"/>
                      <a:pt x="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8"/>
              <p:cNvSpPr/>
              <p:nvPr/>
            </p:nvSpPr>
            <p:spPr>
              <a:xfrm>
                <a:off x="6389277" y="3759580"/>
                <a:ext cx="7587" cy="17682"/>
              </a:xfrm>
              <a:custGeom>
                <a:avLst/>
                <a:gdLst/>
                <a:ahLst/>
                <a:cxnLst/>
                <a:rect l="l" t="t" r="r" b="b"/>
                <a:pathLst>
                  <a:path w="457" h="1065" extrusionOk="0">
                    <a:moveTo>
                      <a:pt x="73" y="1"/>
                    </a:moveTo>
                    <a:cubicBezTo>
                      <a:pt x="37" y="37"/>
                      <a:pt x="1" y="73"/>
                      <a:pt x="1" y="109"/>
                    </a:cubicBezTo>
                    <a:lnTo>
                      <a:pt x="217" y="1011"/>
                    </a:lnTo>
                    <a:cubicBezTo>
                      <a:pt x="217" y="1049"/>
                      <a:pt x="248" y="1064"/>
                      <a:pt x="286" y="1064"/>
                    </a:cubicBezTo>
                    <a:cubicBezTo>
                      <a:pt x="358" y="1064"/>
                      <a:pt x="457" y="1009"/>
                      <a:pt x="434" y="939"/>
                    </a:cubicBezTo>
                    <a:lnTo>
                      <a:pt x="181" y="73"/>
                    </a:lnTo>
                    <a:cubicBezTo>
                      <a:pt x="145" y="37"/>
                      <a:pt x="109" y="1"/>
                      <a:pt x="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8"/>
              <p:cNvSpPr/>
              <p:nvPr/>
            </p:nvSpPr>
            <p:spPr>
              <a:xfrm>
                <a:off x="6395868" y="3788335"/>
                <a:ext cx="8401" cy="18578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19" extrusionOk="0">
                    <a:moveTo>
                      <a:pt x="109" y="0"/>
                    </a:moveTo>
                    <a:cubicBezTo>
                      <a:pt x="37" y="0"/>
                      <a:pt x="0" y="72"/>
                      <a:pt x="37" y="144"/>
                    </a:cubicBezTo>
                    <a:lnTo>
                      <a:pt x="217" y="1010"/>
                    </a:lnTo>
                    <a:cubicBezTo>
                      <a:pt x="253" y="1082"/>
                      <a:pt x="325" y="1118"/>
                      <a:pt x="397" y="1118"/>
                    </a:cubicBezTo>
                    <a:cubicBezTo>
                      <a:pt x="469" y="1082"/>
                      <a:pt x="505" y="1010"/>
                      <a:pt x="469" y="938"/>
                    </a:cubicBezTo>
                    <a:lnTo>
                      <a:pt x="253" y="72"/>
                    </a:lnTo>
                    <a:cubicBezTo>
                      <a:pt x="217" y="36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8"/>
              <p:cNvSpPr/>
              <p:nvPr/>
            </p:nvSpPr>
            <p:spPr>
              <a:xfrm>
                <a:off x="6402459" y="3816908"/>
                <a:ext cx="8999" cy="19342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65" extrusionOk="0">
                    <a:moveTo>
                      <a:pt x="184" y="1"/>
                    </a:moveTo>
                    <a:cubicBezTo>
                      <a:pt x="171" y="1"/>
                      <a:pt x="158" y="4"/>
                      <a:pt x="144" y="10"/>
                    </a:cubicBezTo>
                    <a:cubicBezTo>
                      <a:pt x="72" y="10"/>
                      <a:pt x="0" y="83"/>
                      <a:pt x="36" y="155"/>
                    </a:cubicBezTo>
                    <a:lnTo>
                      <a:pt x="253" y="1056"/>
                    </a:lnTo>
                    <a:cubicBezTo>
                      <a:pt x="253" y="1129"/>
                      <a:pt x="325" y="1165"/>
                      <a:pt x="433" y="1165"/>
                    </a:cubicBezTo>
                    <a:cubicBezTo>
                      <a:pt x="505" y="1129"/>
                      <a:pt x="541" y="1056"/>
                      <a:pt x="541" y="984"/>
                    </a:cubicBezTo>
                    <a:lnTo>
                      <a:pt x="289" y="119"/>
                    </a:lnTo>
                    <a:cubicBezTo>
                      <a:pt x="289" y="60"/>
                      <a:pt x="241" y="1"/>
                      <a:pt x="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8"/>
              <p:cNvSpPr/>
              <p:nvPr/>
            </p:nvSpPr>
            <p:spPr>
              <a:xfrm>
                <a:off x="6409632" y="3845216"/>
                <a:ext cx="9380" cy="20537"/>
              </a:xfrm>
              <a:custGeom>
                <a:avLst/>
                <a:gdLst/>
                <a:ahLst/>
                <a:cxnLst/>
                <a:rect l="l" t="t" r="r" b="b"/>
                <a:pathLst>
                  <a:path w="565" h="1237" extrusionOk="0">
                    <a:moveTo>
                      <a:pt x="145" y="1"/>
                    </a:moveTo>
                    <a:cubicBezTo>
                      <a:pt x="37" y="37"/>
                      <a:pt x="1" y="109"/>
                      <a:pt x="1" y="217"/>
                    </a:cubicBezTo>
                    <a:lnTo>
                      <a:pt x="181" y="1119"/>
                    </a:lnTo>
                    <a:cubicBezTo>
                      <a:pt x="209" y="1201"/>
                      <a:pt x="273" y="1237"/>
                      <a:pt x="340" y="1237"/>
                    </a:cubicBezTo>
                    <a:cubicBezTo>
                      <a:pt x="449" y="1237"/>
                      <a:pt x="564" y="1144"/>
                      <a:pt x="542" y="1010"/>
                    </a:cubicBezTo>
                    <a:lnTo>
                      <a:pt x="326" y="145"/>
                    </a:lnTo>
                    <a:cubicBezTo>
                      <a:pt x="290" y="37"/>
                      <a:pt x="217" y="1"/>
                      <a:pt x="1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8"/>
              <p:cNvSpPr/>
              <p:nvPr/>
            </p:nvSpPr>
            <p:spPr>
              <a:xfrm>
                <a:off x="6415625" y="3874403"/>
                <a:ext cx="10194" cy="2030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223" extrusionOk="0">
                    <a:moveTo>
                      <a:pt x="224" y="0"/>
                    </a:moveTo>
                    <a:cubicBezTo>
                      <a:pt x="209" y="0"/>
                      <a:pt x="194" y="3"/>
                      <a:pt x="181" y="10"/>
                    </a:cubicBezTo>
                    <a:cubicBezTo>
                      <a:pt x="73" y="10"/>
                      <a:pt x="1" y="118"/>
                      <a:pt x="37" y="226"/>
                    </a:cubicBezTo>
                    <a:lnTo>
                      <a:pt x="217" y="1092"/>
                    </a:lnTo>
                    <a:cubicBezTo>
                      <a:pt x="247" y="1183"/>
                      <a:pt x="322" y="1223"/>
                      <a:pt x="398" y="1223"/>
                    </a:cubicBezTo>
                    <a:cubicBezTo>
                      <a:pt x="504" y="1223"/>
                      <a:pt x="614" y="1146"/>
                      <a:pt x="614" y="1020"/>
                    </a:cubicBezTo>
                    <a:lnTo>
                      <a:pt x="397" y="118"/>
                    </a:lnTo>
                    <a:cubicBezTo>
                      <a:pt x="368" y="59"/>
                      <a:pt x="290" y="0"/>
                      <a:pt x="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8"/>
              <p:cNvSpPr/>
              <p:nvPr/>
            </p:nvSpPr>
            <p:spPr>
              <a:xfrm>
                <a:off x="6422216" y="3903142"/>
                <a:ext cx="10792" cy="21284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282" extrusionOk="0">
                    <a:moveTo>
                      <a:pt x="238" y="1"/>
                    </a:moveTo>
                    <a:cubicBezTo>
                      <a:pt x="219" y="1"/>
                      <a:pt x="200" y="4"/>
                      <a:pt x="181" y="10"/>
                    </a:cubicBezTo>
                    <a:cubicBezTo>
                      <a:pt x="73" y="46"/>
                      <a:pt x="0" y="154"/>
                      <a:pt x="36" y="263"/>
                    </a:cubicBezTo>
                    <a:lnTo>
                      <a:pt x="217" y="1128"/>
                    </a:lnTo>
                    <a:cubicBezTo>
                      <a:pt x="246" y="1217"/>
                      <a:pt x="325" y="1282"/>
                      <a:pt x="412" y="1282"/>
                    </a:cubicBezTo>
                    <a:cubicBezTo>
                      <a:pt x="431" y="1282"/>
                      <a:pt x="450" y="1279"/>
                      <a:pt x="469" y="1272"/>
                    </a:cubicBezTo>
                    <a:cubicBezTo>
                      <a:pt x="577" y="1236"/>
                      <a:pt x="650" y="1128"/>
                      <a:pt x="614" y="1020"/>
                    </a:cubicBezTo>
                    <a:lnTo>
                      <a:pt x="397" y="154"/>
                    </a:lnTo>
                    <a:cubicBezTo>
                      <a:pt x="397" y="65"/>
                      <a:pt x="324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8"/>
              <p:cNvSpPr/>
              <p:nvPr/>
            </p:nvSpPr>
            <p:spPr>
              <a:xfrm>
                <a:off x="6428808" y="3932478"/>
                <a:ext cx="10891" cy="21600"/>
              </a:xfrm>
              <a:custGeom>
                <a:avLst/>
                <a:gdLst/>
                <a:ahLst/>
                <a:cxnLst/>
                <a:rect l="l" t="t" r="r" b="b"/>
                <a:pathLst>
                  <a:path w="656" h="1301" extrusionOk="0">
                    <a:moveTo>
                      <a:pt x="238" y="1"/>
                    </a:moveTo>
                    <a:cubicBezTo>
                      <a:pt x="219" y="1"/>
                      <a:pt x="200" y="4"/>
                      <a:pt x="180" y="10"/>
                    </a:cubicBezTo>
                    <a:cubicBezTo>
                      <a:pt x="72" y="10"/>
                      <a:pt x="0" y="119"/>
                      <a:pt x="36" y="227"/>
                    </a:cubicBezTo>
                    <a:lnTo>
                      <a:pt x="217" y="1128"/>
                    </a:lnTo>
                    <a:cubicBezTo>
                      <a:pt x="232" y="1250"/>
                      <a:pt x="317" y="1301"/>
                      <a:pt x="405" y="1301"/>
                    </a:cubicBezTo>
                    <a:cubicBezTo>
                      <a:pt x="527" y="1301"/>
                      <a:pt x="655" y="1203"/>
                      <a:pt x="613" y="1056"/>
                    </a:cubicBezTo>
                    <a:lnTo>
                      <a:pt x="433" y="155"/>
                    </a:lnTo>
                    <a:cubicBezTo>
                      <a:pt x="403" y="66"/>
                      <a:pt x="325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8"/>
              <p:cNvSpPr/>
              <p:nvPr/>
            </p:nvSpPr>
            <p:spPr>
              <a:xfrm>
                <a:off x="6434785" y="3961234"/>
                <a:ext cx="11406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87" h="1318" extrusionOk="0">
                    <a:moveTo>
                      <a:pt x="272" y="0"/>
                    </a:moveTo>
                    <a:cubicBezTo>
                      <a:pt x="254" y="0"/>
                      <a:pt x="236" y="3"/>
                      <a:pt x="217" y="10"/>
                    </a:cubicBezTo>
                    <a:cubicBezTo>
                      <a:pt x="73" y="46"/>
                      <a:pt x="1" y="154"/>
                      <a:pt x="37" y="262"/>
                    </a:cubicBezTo>
                    <a:lnTo>
                      <a:pt x="217" y="1164"/>
                    </a:lnTo>
                    <a:cubicBezTo>
                      <a:pt x="247" y="1253"/>
                      <a:pt x="325" y="1317"/>
                      <a:pt x="413" y="1317"/>
                    </a:cubicBezTo>
                    <a:cubicBezTo>
                      <a:pt x="431" y="1317"/>
                      <a:pt x="451" y="1314"/>
                      <a:pt x="470" y="1308"/>
                    </a:cubicBezTo>
                    <a:cubicBezTo>
                      <a:pt x="578" y="1272"/>
                      <a:pt x="686" y="1164"/>
                      <a:pt x="650" y="1056"/>
                    </a:cubicBezTo>
                    <a:lnTo>
                      <a:pt x="434" y="190"/>
                    </a:lnTo>
                    <a:cubicBezTo>
                      <a:pt x="434" y="70"/>
                      <a:pt x="359" y="0"/>
                      <a:pt x="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8"/>
              <p:cNvSpPr/>
              <p:nvPr/>
            </p:nvSpPr>
            <p:spPr>
              <a:xfrm>
                <a:off x="6441376" y="3991102"/>
                <a:ext cx="10792" cy="21799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313" extrusionOk="0">
                    <a:moveTo>
                      <a:pt x="261" y="0"/>
                    </a:moveTo>
                    <a:cubicBezTo>
                      <a:pt x="235" y="0"/>
                      <a:pt x="208" y="5"/>
                      <a:pt x="181" y="14"/>
                    </a:cubicBezTo>
                    <a:cubicBezTo>
                      <a:pt x="73" y="14"/>
                      <a:pt x="1" y="122"/>
                      <a:pt x="1" y="266"/>
                    </a:cubicBezTo>
                    <a:lnTo>
                      <a:pt x="181" y="1132"/>
                    </a:lnTo>
                    <a:cubicBezTo>
                      <a:pt x="217" y="1240"/>
                      <a:pt x="325" y="1312"/>
                      <a:pt x="469" y="1312"/>
                    </a:cubicBezTo>
                    <a:cubicBezTo>
                      <a:pt x="578" y="1276"/>
                      <a:pt x="650" y="1168"/>
                      <a:pt x="614" y="1024"/>
                    </a:cubicBezTo>
                    <a:lnTo>
                      <a:pt x="433" y="122"/>
                    </a:lnTo>
                    <a:cubicBezTo>
                      <a:pt x="406" y="41"/>
                      <a:pt x="339" y="0"/>
                      <a:pt x="2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8"/>
              <p:cNvSpPr/>
              <p:nvPr/>
            </p:nvSpPr>
            <p:spPr>
              <a:xfrm>
                <a:off x="6447369" y="4019907"/>
                <a:ext cx="10792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345" extrusionOk="0">
                    <a:moveTo>
                      <a:pt x="239" y="1"/>
                    </a:moveTo>
                    <a:cubicBezTo>
                      <a:pt x="219" y="1"/>
                      <a:pt x="199" y="4"/>
                      <a:pt x="181" y="10"/>
                    </a:cubicBezTo>
                    <a:cubicBezTo>
                      <a:pt x="72" y="46"/>
                      <a:pt x="0" y="154"/>
                      <a:pt x="0" y="263"/>
                    </a:cubicBezTo>
                    <a:lnTo>
                      <a:pt x="181" y="1164"/>
                    </a:lnTo>
                    <a:cubicBezTo>
                      <a:pt x="217" y="1273"/>
                      <a:pt x="325" y="1345"/>
                      <a:pt x="469" y="1345"/>
                    </a:cubicBezTo>
                    <a:cubicBezTo>
                      <a:pt x="577" y="1309"/>
                      <a:pt x="649" y="1200"/>
                      <a:pt x="649" y="1056"/>
                    </a:cubicBezTo>
                    <a:lnTo>
                      <a:pt x="469" y="154"/>
                    </a:lnTo>
                    <a:lnTo>
                      <a:pt x="469" y="191"/>
                    </a:lnTo>
                    <a:cubicBezTo>
                      <a:pt x="439" y="71"/>
                      <a:pt x="335" y="1"/>
                      <a:pt x="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8"/>
              <p:cNvSpPr/>
              <p:nvPr/>
            </p:nvSpPr>
            <p:spPr>
              <a:xfrm>
                <a:off x="6453346" y="4049260"/>
                <a:ext cx="10211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15" h="1318" extrusionOk="0">
                    <a:moveTo>
                      <a:pt x="238" y="0"/>
                    </a:moveTo>
                    <a:cubicBezTo>
                      <a:pt x="220" y="0"/>
                      <a:pt x="200" y="3"/>
                      <a:pt x="181" y="9"/>
                    </a:cubicBezTo>
                    <a:cubicBezTo>
                      <a:pt x="73" y="9"/>
                      <a:pt x="1" y="118"/>
                      <a:pt x="1" y="262"/>
                    </a:cubicBezTo>
                    <a:lnTo>
                      <a:pt x="181" y="1164"/>
                    </a:lnTo>
                    <a:cubicBezTo>
                      <a:pt x="211" y="1253"/>
                      <a:pt x="289" y="1317"/>
                      <a:pt x="377" y="1317"/>
                    </a:cubicBezTo>
                    <a:cubicBezTo>
                      <a:pt x="395" y="1317"/>
                      <a:pt x="415" y="1314"/>
                      <a:pt x="434" y="1308"/>
                    </a:cubicBezTo>
                    <a:cubicBezTo>
                      <a:pt x="542" y="1308"/>
                      <a:pt x="614" y="1164"/>
                      <a:pt x="614" y="1055"/>
                    </a:cubicBezTo>
                    <a:lnTo>
                      <a:pt x="434" y="154"/>
                    </a:lnTo>
                    <a:cubicBezTo>
                      <a:pt x="404" y="65"/>
                      <a:pt x="325" y="0"/>
                      <a:pt x="2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8"/>
              <p:cNvSpPr/>
              <p:nvPr/>
            </p:nvSpPr>
            <p:spPr>
              <a:xfrm>
                <a:off x="6459340" y="4078597"/>
                <a:ext cx="9961" cy="21716"/>
              </a:xfrm>
              <a:custGeom>
                <a:avLst/>
                <a:gdLst/>
                <a:ahLst/>
                <a:cxnLst/>
                <a:rect l="l" t="t" r="r" b="b"/>
                <a:pathLst>
                  <a:path w="600" h="1308" extrusionOk="0">
                    <a:moveTo>
                      <a:pt x="238" y="0"/>
                    </a:moveTo>
                    <a:cubicBezTo>
                      <a:pt x="219" y="0"/>
                      <a:pt x="200" y="3"/>
                      <a:pt x="181" y="10"/>
                    </a:cubicBezTo>
                    <a:cubicBezTo>
                      <a:pt x="73" y="10"/>
                      <a:pt x="1" y="118"/>
                      <a:pt x="1" y="262"/>
                    </a:cubicBezTo>
                    <a:lnTo>
                      <a:pt x="181" y="1164"/>
                    </a:lnTo>
                    <a:cubicBezTo>
                      <a:pt x="210" y="1264"/>
                      <a:pt x="284" y="1308"/>
                      <a:pt x="361" y="1308"/>
                    </a:cubicBezTo>
                    <a:cubicBezTo>
                      <a:pt x="477" y="1308"/>
                      <a:pt x="599" y="1208"/>
                      <a:pt x="578" y="1056"/>
                    </a:cubicBezTo>
                    <a:lnTo>
                      <a:pt x="433" y="154"/>
                    </a:lnTo>
                    <a:cubicBezTo>
                      <a:pt x="404" y="65"/>
                      <a:pt x="325" y="0"/>
                      <a:pt x="2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8"/>
              <p:cNvSpPr/>
              <p:nvPr/>
            </p:nvSpPr>
            <p:spPr>
              <a:xfrm>
                <a:off x="6464735" y="4107934"/>
                <a:ext cx="10194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318" extrusionOk="0">
                    <a:moveTo>
                      <a:pt x="271" y="1"/>
                    </a:moveTo>
                    <a:cubicBezTo>
                      <a:pt x="254" y="1"/>
                      <a:pt x="236" y="4"/>
                      <a:pt x="217" y="10"/>
                    </a:cubicBezTo>
                    <a:cubicBezTo>
                      <a:pt x="72" y="10"/>
                      <a:pt x="0" y="118"/>
                      <a:pt x="36" y="226"/>
                    </a:cubicBezTo>
                    <a:lnTo>
                      <a:pt x="217" y="1128"/>
                    </a:lnTo>
                    <a:cubicBezTo>
                      <a:pt x="217" y="1248"/>
                      <a:pt x="291" y="1318"/>
                      <a:pt x="378" y="1318"/>
                    </a:cubicBezTo>
                    <a:cubicBezTo>
                      <a:pt x="396" y="1318"/>
                      <a:pt x="414" y="1315"/>
                      <a:pt x="433" y="1308"/>
                    </a:cubicBezTo>
                    <a:cubicBezTo>
                      <a:pt x="541" y="1272"/>
                      <a:pt x="613" y="1200"/>
                      <a:pt x="577" y="1092"/>
                    </a:cubicBezTo>
                    <a:lnTo>
                      <a:pt x="433" y="190"/>
                    </a:lnTo>
                    <a:lnTo>
                      <a:pt x="433" y="154"/>
                    </a:lnTo>
                    <a:cubicBezTo>
                      <a:pt x="403" y="65"/>
                      <a:pt x="349" y="1"/>
                      <a:pt x="2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8"/>
              <p:cNvSpPr/>
              <p:nvPr/>
            </p:nvSpPr>
            <p:spPr>
              <a:xfrm>
                <a:off x="6470712" y="4137436"/>
                <a:ext cx="9596" cy="21567"/>
              </a:xfrm>
              <a:custGeom>
                <a:avLst/>
                <a:gdLst/>
                <a:ahLst/>
                <a:cxnLst/>
                <a:rect l="l" t="t" r="r" b="b"/>
                <a:pathLst>
                  <a:path w="578" h="1299" extrusionOk="0">
                    <a:moveTo>
                      <a:pt x="145" y="0"/>
                    </a:moveTo>
                    <a:cubicBezTo>
                      <a:pt x="37" y="36"/>
                      <a:pt x="1" y="145"/>
                      <a:pt x="1" y="253"/>
                    </a:cubicBezTo>
                    <a:lnTo>
                      <a:pt x="181" y="1154"/>
                    </a:lnTo>
                    <a:cubicBezTo>
                      <a:pt x="181" y="1263"/>
                      <a:pt x="289" y="1299"/>
                      <a:pt x="398" y="1299"/>
                    </a:cubicBezTo>
                    <a:cubicBezTo>
                      <a:pt x="506" y="1263"/>
                      <a:pt x="578" y="1191"/>
                      <a:pt x="542" y="1082"/>
                    </a:cubicBezTo>
                    <a:lnTo>
                      <a:pt x="398" y="181"/>
                    </a:lnTo>
                    <a:cubicBezTo>
                      <a:pt x="361" y="72"/>
                      <a:pt x="253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8"/>
              <p:cNvSpPr/>
              <p:nvPr/>
            </p:nvSpPr>
            <p:spPr>
              <a:xfrm>
                <a:off x="6476108" y="4167221"/>
                <a:ext cx="8401" cy="2113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273" extrusionOk="0">
                    <a:moveTo>
                      <a:pt x="202" y="0"/>
                    </a:moveTo>
                    <a:cubicBezTo>
                      <a:pt x="183" y="0"/>
                      <a:pt x="164" y="3"/>
                      <a:pt x="145" y="10"/>
                    </a:cubicBezTo>
                    <a:cubicBezTo>
                      <a:pt x="36" y="10"/>
                      <a:pt x="0" y="118"/>
                      <a:pt x="0" y="226"/>
                    </a:cubicBezTo>
                    <a:lnTo>
                      <a:pt x="181" y="1128"/>
                    </a:lnTo>
                    <a:cubicBezTo>
                      <a:pt x="181" y="1200"/>
                      <a:pt x="253" y="1272"/>
                      <a:pt x="361" y="1272"/>
                    </a:cubicBezTo>
                    <a:cubicBezTo>
                      <a:pt x="469" y="1236"/>
                      <a:pt x="505" y="1164"/>
                      <a:pt x="505" y="1056"/>
                    </a:cubicBezTo>
                    <a:lnTo>
                      <a:pt x="361" y="154"/>
                    </a:lnTo>
                    <a:cubicBezTo>
                      <a:pt x="361" y="65"/>
                      <a:pt x="288" y="0"/>
                      <a:pt x="2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8"/>
              <p:cNvSpPr/>
              <p:nvPr/>
            </p:nvSpPr>
            <p:spPr>
              <a:xfrm>
                <a:off x="6481504" y="4197155"/>
                <a:ext cx="7787" cy="20089"/>
              </a:xfrm>
              <a:custGeom>
                <a:avLst/>
                <a:gdLst/>
                <a:ahLst/>
                <a:cxnLst/>
                <a:rect l="l" t="t" r="r" b="b"/>
                <a:pathLst>
                  <a:path w="469" h="1210" extrusionOk="0">
                    <a:moveTo>
                      <a:pt x="184" y="0"/>
                    </a:moveTo>
                    <a:cubicBezTo>
                      <a:pt x="171" y="0"/>
                      <a:pt x="158" y="3"/>
                      <a:pt x="144" y="10"/>
                    </a:cubicBezTo>
                    <a:cubicBezTo>
                      <a:pt x="36" y="10"/>
                      <a:pt x="0" y="82"/>
                      <a:pt x="0" y="190"/>
                    </a:cubicBezTo>
                    <a:lnTo>
                      <a:pt x="144" y="1092"/>
                    </a:lnTo>
                    <a:cubicBezTo>
                      <a:pt x="174" y="1151"/>
                      <a:pt x="227" y="1210"/>
                      <a:pt x="285" y="1210"/>
                    </a:cubicBezTo>
                    <a:cubicBezTo>
                      <a:pt x="298" y="1210"/>
                      <a:pt x="311" y="1207"/>
                      <a:pt x="325" y="1200"/>
                    </a:cubicBezTo>
                    <a:cubicBezTo>
                      <a:pt x="397" y="1200"/>
                      <a:pt x="469" y="1128"/>
                      <a:pt x="469" y="1056"/>
                    </a:cubicBezTo>
                    <a:lnTo>
                      <a:pt x="325" y="154"/>
                    </a:lnTo>
                    <a:lnTo>
                      <a:pt x="325" y="118"/>
                    </a:lnTo>
                    <a:cubicBezTo>
                      <a:pt x="295" y="59"/>
                      <a:pt x="242" y="0"/>
                      <a:pt x="1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8"/>
              <p:cNvSpPr/>
              <p:nvPr/>
            </p:nvSpPr>
            <p:spPr>
              <a:xfrm>
                <a:off x="6486286" y="4226658"/>
                <a:ext cx="7205" cy="19774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191" extrusionOk="0">
                    <a:moveTo>
                      <a:pt x="145" y="0"/>
                    </a:moveTo>
                    <a:cubicBezTo>
                      <a:pt x="73" y="36"/>
                      <a:pt x="1" y="109"/>
                      <a:pt x="37" y="181"/>
                    </a:cubicBezTo>
                    <a:lnTo>
                      <a:pt x="181" y="1082"/>
                    </a:lnTo>
                    <a:cubicBezTo>
                      <a:pt x="181" y="1154"/>
                      <a:pt x="253" y="1191"/>
                      <a:pt x="325" y="1191"/>
                    </a:cubicBezTo>
                    <a:cubicBezTo>
                      <a:pt x="397" y="1191"/>
                      <a:pt x="433" y="1118"/>
                      <a:pt x="433" y="1046"/>
                    </a:cubicBezTo>
                    <a:lnTo>
                      <a:pt x="289" y="145"/>
                    </a:lnTo>
                    <a:cubicBezTo>
                      <a:pt x="289" y="72"/>
                      <a:pt x="217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8"/>
              <p:cNvSpPr/>
              <p:nvPr/>
            </p:nvSpPr>
            <p:spPr>
              <a:xfrm>
                <a:off x="6491084" y="4256958"/>
                <a:ext cx="5994" cy="18811"/>
              </a:xfrm>
              <a:custGeom>
                <a:avLst/>
                <a:gdLst/>
                <a:ahLst/>
                <a:cxnLst/>
                <a:rect l="l" t="t" r="r" b="b"/>
                <a:pathLst>
                  <a:path w="361" h="1133" extrusionOk="0">
                    <a:moveTo>
                      <a:pt x="165" y="1"/>
                    </a:moveTo>
                    <a:cubicBezTo>
                      <a:pt x="147" y="1"/>
                      <a:pt x="128" y="5"/>
                      <a:pt x="108" y="15"/>
                    </a:cubicBezTo>
                    <a:cubicBezTo>
                      <a:pt x="36" y="15"/>
                      <a:pt x="0" y="87"/>
                      <a:pt x="36" y="123"/>
                    </a:cubicBezTo>
                    <a:lnTo>
                      <a:pt x="180" y="1025"/>
                    </a:lnTo>
                    <a:cubicBezTo>
                      <a:pt x="180" y="1097"/>
                      <a:pt x="217" y="1133"/>
                      <a:pt x="289" y="1133"/>
                    </a:cubicBezTo>
                    <a:cubicBezTo>
                      <a:pt x="325" y="1133"/>
                      <a:pt x="361" y="1061"/>
                      <a:pt x="361" y="1025"/>
                    </a:cubicBezTo>
                    <a:lnTo>
                      <a:pt x="253" y="123"/>
                    </a:lnTo>
                    <a:lnTo>
                      <a:pt x="253" y="87"/>
                    </a:lnTo>
                    <a:cubicBezTo>
                      <a:pt x="253" y="34"/>
                      <a:pt x="214" y="1"/>
                      <a:pt x="1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8"/>
              <p:cNvSpPr/>
              <p:nvPr/>
            </p:nvSpPr>
            <p:spPr>
              <a:xfrm>
                <a:off x="6495865" y="4287141"/>
                <a:ext cx="4815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290" h="1047" extrusionOk="0">
                    <a:moveTo>
                      <a:pt x="73" y="0"/>
                    </a:moveTo>
                    <a:cubicBezTo>
                      <a:pt x="37" y="0"/>
                      <a:pt x="1" y="72"/>
                      <a:pt x="37" y="108"/>
                    </a:cubicBezTo>
                    <a:lnTo>
                      <a:pt x="145" y="1010"/>
                    </a:lnTo>
                    <a:cubicBezTo>
                      <a:pt x="145" y="1046"/>
                      <a:pt x="181" y="1046"/>
                      <a:pt x="217" y="1046"/>
                    </a:cubicBezTo>
                    <a:cubicBezTo>
                      <a:pt x="253" y="1046"/>
                      <a:pt x="289" y="1010"/>
                      <a:pt x="289" y="974"/>
                    </a:cubicBezTo>
                    <a:lnTo>
                      <a:pt x="181" y="72"/>
                    </a:lnTo>
                    <a:cubicBezTo>
                      <a:pt x="181" y="36"/>
                      <a:pt x="145" y="0"/>
                      <a:pt x="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8"/>
              <p:cNvSpPr/>
              <p:nvPr/>
            </p:nvSpPr>
            <p:spPr>
              <a:xfrm>
                <a:off x="6500663" y="4317822"/>
                <a:ext cx="3005" cy="16038"/>
              </a:xfrm>
              <a:custGeom>
                <a:avLst/>
                <a:gdLst/>
                <a:ahLst/>
                <a:cxnLst/>
                <a:rect l="l" t="t" r="r" b="b"/>
                <a:pathLst>
                  <a:path w="181" h="966" extrusionOk="0">
                    <a:moveTo>
                      <a:pt x="68" y="1"/>
                    </a:moveTo>
                    <a:cubicBezTo>
                      <a:pt x="36" y="1"/>
                      <a:pt x="0" y="10"/>
                      <a:pt x="0" y="28"/>
                    </a:cubicBezTo>
                    <a:lnTo>
                      <a:pt x="144" y="929"/>
                    </a:lnTo>
                    <a:cubicBezTo>
                      <a:pt x="144" y="965"/>
                      <a:pt x="181" y="965"/>
                      <a:pt x="181" y="965"/>
                    </a:cubicBezTo>
                    <a:cubicBezTo>
                      <a:pt x="181" y="965"/>
                      <a:pt x="181" y="929"/>
                      <a:pt x="181" y="929"/>
                    </a:cubicBezTo>
                    <a:lnTo>
                      <a:pt x="108" y="28"/>
                    </a:lnTo>
                    <a:cubicBezTo>
                      <a:pt x="126" y="10"/>
                      <a:pt x="99" y="1"/>
                      <a:pt x="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89" name="Google Shape;1089;p48"/>
            <p:cNvSpPr/>
            <p:nvPr/>
          </p:nvSpPr>
          <p:spPr>
            <a:xfrm>
              <a:off x="6504847" y="4348205"/>
              <a:ext cx="17" cy="1229"/>
            </a:xfrm>
            <a:custGeom>
              <a:avLst/>
              <a:gdLst/>
              <a:ahLst/>
              <a:cxnLst/>
              <a:rect l="l" t="t" r="r" b="b"/>
              <a:pathLst>
                <a:path w="1" h="74" extrusionOk="0">
                  <a:moveTo>
                    <a:pt x="1" y="1"/>
                  </a:moveTo>
                  <a:lnTo>
                    <a:pt x="1" y="73"/>
                  </a:lnTo>
                  <a:close/>
                </a:path>
              </a:pathLst>
            </a:custGeom>
            <a:solidFill>
              <a:srgbClr val="DA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6523409" y="4093124"/>
              <a:ext cx="928163" cy="268877"/>
            </a:xfrm>
            <a:custGeom>
              <a:avLst/>
              <a:gdLst/>
              <a:ahLst/>
              <a:cxnLst/>
              <a:rect l="l" t="t" r="r" b="b"/>
              <a:pathLst>
                <a:path w="55905" h="16195" extrusionOk="0">
                  <a:moveTo>
                    <a:pt x="51937" y="686"/>
                  </a:moveTo>
                  <a:cubicBezTo>
                    <a:pt x="45157" y="1912"/>
                    <a:pt x="16303" y="11145"/>
                    <a:pt x="16303" y="11145"/>
                  </a:cubicBezTo>
                  <a:lnTo>
                    <a:pt x="11578" y="10821"/>
                  </a:lnTo>
                  <a:lnTo>
                    <a:pt x="10532" y="14247"/>
                  </a:lnTo>
                  <a:cubicBezTo>
                    <a:pt x="7394" y="14139"/>
                    <a:pt x="4257" y="13850"/>
                    <a:pt x="1155" y="13381"/>
                  </a:cubicBezTo>
                  <a:lnTo>
                    <a:pt x="1" y="9414"/>
                  </a:lnTo>
                  <a:lnTo>
                    <a:pt x="650" y="13778"/>
                  </a:lnTo>
                  <a:lnTo>
                    <a:pt x="650" y="13778"/>
                  </a:lnTo>
                  <a:cubicBezTo>
                    <a:pt x="1732" y="14030"/>
                    <a:pt x="12444" y="16195"/>
                    <a:pt x="27123" y="15690"/>
                  </a:cubicBezTo>
                  <a:lnTo>
                    <a:pt x="27051" y="15581"/>
                  </a:lnTo>
                  <a:cubicBezTo>
                    <a:pt x="31415" y="15654"/>
                    <a:pt x="35779" y="15509"/>
                    <a:pt x="40143" y="15149"/>
                  </a:cubicBezTo>
                  <a:cubicBezTo>
                    <a:pt x="47609" y="8224"/>
                    <a:pt x="55905" y="0"/>
                    <a:pt x="51937" y="686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8"/>
            <p:cNvSpPr/>
            <p:nvPr/>
          </p:nvSpPr>
          <p:spPr>
            <a:xfrm>
              <a:off x="6521616" y="4288934"/>
              <a:ext cx="338342" cy="459308"/>
            </a:xfrm>
            <a:custGeom>
              <a:avLst/>
              <a:gdLst/>
              <a:ahLst/>
              <a:cxnLst/>
              <a:rect l="l" t="t" r="r" b="b"/>
              <a:pathLst>
                <a:path w="20379" h="27665" extrusionOk="0">
                  <a:moveTo>
                    <a:pt x="12480" y="0"/>
                  </a:move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6105" y="27664"/>
                    <a:pt x="6114" y="27664"/>
                    <a:pt x="6124" y="27664"/>
                  </a:cubicBezTo>
                  <a:cubicBezTo>
                    <a:pt x="8958" y="27664"/>
                    <a:pt x="16388" y="11358"/>
                    <a:pt x="20378" y="10279"/>
                  </a:cubicBezTo>
                  <a:lnTo>
                    <a:pt x="18755" y="830"/>
                  </a:lnTo>
                  <a:cubicBezTo>
                    <a:pt x="18755" y="830"/>
                    <a:pt x="14788" y="0"/>
                    <a:pt x="12480" y="0"/>
                  </a:cubicBezTo>
                  <a:close/>
                </a:path>
              </a:pathLst>
            </a:custGeom>
            <a:solidFill>
              <a:srgbClr val="F45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6521616" y="4439834"/>
              <a:ext cx="165892" cy="308408"/>
            </a:xfrm>
            <a:custGeom>
              <a:avLst/>
              <a:gdLst/>
              <a:ahLst/>
              <a:cxnLst/>
              <a:rect l="l" t="t" r="r" b="b"/>
              <a:pathLst>
                <a:path w="9992" h="18576" extrusionOk="0">
                  <a:moveTo>
                    <a:pt x="3968" y="0"/>
                  </a:moveTo>
                  <a:cubicBezTo>
                    <a:pt x="1912" y="1515"/>
                    <a:pt x="1" y="3463"/>
                    <a:pt x="1" y="5374"/>
                  </a:cubicBezTo>
                  <a:cubicBezTo>
                    <a:pt x="1" y="9125"/>
                    <a:pt x="3283" y="18503"/>
                    <a:pt x="6096" y="18575"/>
                  </a:cubicBezTo>
                  <a:cubicBezTo>
                    <a:pt x="6105" y="18575"/>
                    <a:pt x="6115" y="18575"/>
                    <a:pt x="6125" y="18575"/>
                  </a:cubicBezTo>
                  <a:cubicBezTo>
                    <a:pt x="7028" y="18575"/>
                    <a:pt x="8421" y="16927"/>
                    <a:pt x="9991" y="14643"/>
                  </a:cubicBezTo>
                  <a:cubicBezTo>
                    <a:pt x="9089" y="5771"/>
                    <a:pt x="4581" y="649"/>
                    <a:pt x="39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8"/>
            <p:cNvSpPr/>
            <p:nvPr/>
          </p:nvSpPr>
          <p:spPr>
            <a:xfrm>
              <a:off x="6521616" y="4288934"/>
              <a:ext cx="236552" cy="459292"/>
            </a:xfrm>
            <a:custGeom>
              <a:avLst/>
              <a:gdLst/>
              <a:ahLst/>
              <a:cxnLst/>
              <a:rect l="l" t="t" r="r" b="b"/>
              <a:pathLst>
                <a:path w="14248" h="27664" extrusionOk="0">
                  <a:moveTo>
                    <a:pt x="13478" y="38"/>
                  </a:moveTo>
                  <a:cubicBezTo>
                    <a:pt x="13724" y="55"/>
                    <a:pt x="13979" y="79"/>
                    <a:pt x="14247" y="109"/>
                  </a:cubicBezTo>
                  <a:cubicBezTo>
                    <a:pt x="13981" y="55"/>
                    <a:pt x="13715" y="41"/>
                    <a:pt x="13478" y="38"/>
                  </a:cubicBezTo>
                  <a:close/>
                  <a:moveTo>
                    <a:pt x="12480" y="0"/>
                  </a:move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6168" y="27664"/>
                    <a:pt x="6276" y="27664"/>
                    <a:pt x="6348" y="27628"/>
                  </a:cubicBezTo>
                  <a:cubicBezTo>
                    <a:pt x="3679" y="26582"/>
                    <a:pt x="758" y="18070"/>
                    <a:pt x="758" y="14535"/>
                  </a:cubicBezTo>
                  <a:cubicBezTo>
                    <a:pt x="758" y="10820"/>
                    <a:pt x="7647" y="7430"/>
                    <a:pt x="9378" y="6997"/>
                  </a:cubicBezTo>
                  <a:cubicBezTo>
                    <a:pt x="11109" y="6528"/>
                    <a:pt x="11650" y="2056"/>
                    <a:pt x="13237" y="36"/>
                  </a:cubicBezTo>
                  <a:cubicBezTo>
                    <a:pt x="13313" y="36"/>
                    <a:pt x="13394" y="36"/>
                    <a:pt x="13478" y="38"/>
                  </a:cubicBezTo>
                  <a:lnTo>
                    <a:pt x="13478" y="38"/>
                  </a:lnTo>
                  <a:cubicBezTo>
                    <a:pt x="13128" y="13"/>
                    <a:pt x="12798" y="0"/>
                    <a:pt x="12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8"/>
            <p:cNvSpPr/>
            <p:nvPr/>
          </p:nvSpPr>
          <p:spPr>
            <a:xfrm>
              <a:off x="6819215" y="4023045"/>
              <a:ext cx="1184539" cy="475462"/>
            </a:xfrm>
            <a:custGeom>
              <a:avLst/>
              <a:gdLst/>
              <a:ahLst/>
              <a:cxnLst/>
              <a:rect l="l" t="t" r="r" b="b"/>
              <a:pathLst>
                <a:path w="71347" h="28638" extrusionOk="0">
                  <a:moveTo>
                    <a:pt x="59420" y="0"/>
                  </a:moveTo>
                  <a:cubicBezTo>
                    <a:pt x="48532" y="0"/>
                    <a:pt x="28560" y="6035"/>
                    <a:pt x="362" y="16268"/>
                  </a:cubicBezTo>
                  <a:cubicBezTo>
                    <a:pt x="362" y="16268"/>
                    <a:pt x="1" y="20091"/>
                    <a:pt x="2381" y="27016"/>
                  </a:cubicBezTo>
                  <a:cubicBezTo>
                    <a:pt x="2381" y="27016"/>
                    <a:pt x="13069" y="28637"/>
                    <a:pt x="25843" y="28637"/>
                  </a:cubicBezTo>
                  <a:cubicBezTo>
                    <a:pt x="42086" y="28637"/>
                    <a:pt x="61704" y="26015"/>
                    <a:pt x="67014" y="14104"/>
                  </a:cubicBezTo>
                  <a:cubicBezTo>
                    <a:pt x="71347" y="4329"/>
                    <a:pt x="68642" y="0"/>
                    <a:pt x="594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8" name="Google Shape;1098;p48"/>
            <p:cNvGrpSpPr/>
            <p:nvPr/>
          </p:nvGrpSpPr>
          <p:grpSpPr>
            <a:xfrm>
              <a:off x="6851557" y="4065581"/>
              <a:ext cx="815581" cy="247311"/>
              <a:chOff x="6851557" y="4065581"/>
              <a:chExt cx="815581" cy="247311"/>
            </a:xfrm>
          </p:grpSpPr>
          <p:sp>
            <p:nvSpPr>
              <p:cNvPr id="1099" name="Google Shape;1099;p48"/>
              <p:cNvSpPr/>
              <p:nvPr/>
            </p:nvSpPr>
            <p:spPr>
              <a:xfrm>
                <a:off x="6851557" y="4307496"/>
                <a:ext cx="14394" cy="5396"/>
              </a:xfrm>
              <a:custGeom>
                <a:avLst/>
                <a:gdLst/>
                <a:ahLst/>
                <a:cxnLst/>
                <a:rect l="l" t="t" r="r" b="b"/>
                <a:pathLst>
                  <a:path w="867" h="325" extrusionOk="0">
                    <a:moveTo>
                      <a:pt x="866" y="0"/>
                    </a:moveTo>
                    <a:lnTo>
                      <a:pt x="1" y="325"/>
                    </a:lnTo>
                    <a:lnTo>
                      <a:pt x="866" y="36"/>
                    </a:lnTo>
                    <a:lnTo>
                      <a:pt x="86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8"/>
              <p:cNvSpPr/>
              <p:nvPr/>
            </p:nvSpPr>
            <p:spPr>
              <a:xfrm>
                <a:off x="6879134" y="4297053"/>
                <a:ext cx="15557" cy="6442"/>
              </a:xfrm>
              <a:custGeom>
                <a:avLst/>
                <a:gdLst/>
                <a:ahLst/>
                <a:cxnLst/>
                <a:rect l="l" t="t" r="r" b="b"/>
                <a:pathLst>
                  <a:path w="937" h="388" extrusionOk="0">
                    <a:moveTo>
                      <a:pt x="899" y="0"/>
                    </a:moveTo>
                    <a:cubicBezTo>
                      <a:pt x="888" y="0"/>
                      <a:pt x="876" y="4"/>
                      <a:pt x="864" y="16"/>
                    </a:cubicBezTo>
                    <a:lnTo>
                      <a:pt x="35" y="341"/>
                    </a:lnTo>
                    <a:cubicBezTo>
                      <a:pt x="6" y="341"/>
                      <a:pt x="0" y="387"/>
                      <a:pt x="36" y="387"/>
                    </a:cubicBezTo>
                    <a:cubicBezTo>
                      <a:pt x="45" y="387"/>
                      <a:pt x="56" y="384"/>
                      <a:pt x="71" y="377"/>
                    </a:cubicBezTo>
                    <a:lnTo>
                      <a:pt x="900" y="88"/>
                    </a:lnTo>
                    <a:cubicBezTo>
                      <a:pt x="936" y="88"/>
                      <a:pt x="936" y="52"/>
                      <a:pt x="936" y="16"/>
                    </a:cubicBezTo>
                    <a:cubicBezTo>
                      <a:pt x="936" y="16"/>
                      <a:pt x="920" y="0"/>
                      <a:pt x="8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8"/>
              <p:cNvSpPr/>
              <p:nvPr/>
            </p:nvSpPr>
            <p:spPr>
              <a:xfrm>
                <a:off x="6906644" y="4285863"/>
                <a:ext cx="17217" cy="7521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453" extrusionOk="0">
                    <a:moveTo>
                      <a:pt x="922" y="0"/>
                    </a:moveTo>
                    <a:cubicBezTo>
                      <a:pt x="915" y="0"/>
                      <a:pt x="909" y="2"/>
                      <a:pt x="902" y="5"/>
                    </a:cubicBezTo>
                    <a:lnTo>
                      <a:pt x="73" y="330"/>
                    </a:lnTo>
                    <a:cubicBezTo>
                      <a:pt x="37" y="330"/>
                      <a:pt x="1" y="366"/>
                      <a:pt x="1" y="402"/>
                    </a:cubicBezTo>
                    <a:cubicBezTo>
                      <a:pt x="26" y="427"/>
                      <a:pt x="52" y="453"/>
                      <a:pt x="77" y="453"/>
                    </a:cubicBezTo>
                    <a:cubicBezTo>
                      <a:pt x="88" y="453"/>
                      <a:pt x="98" y="448"/>
                      <a:pt x="109" y="438"/>
                    </a:cubicBezTo>
                    <a:lnTo>
                      <a:pt x="938" y="149"/>
                    </a:lnTo>
                    <a:cubicBezTo>
                      <a:pt x="1037" y="149"/>
                      <a:pt x="986" y="0"/>
                      <a:pt x="9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48"/>
              <p:cNvSpPr/>
              <p:nvPr/>
            </p:nvSpPr>
            <p:spPr>
              <a:xfrm>
                <a:off x="6934188" y="4275154"/>
                <a:ext cx="17981" cy="8401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506" extrusionOk="0">
                    <a:moveTo>
                      <a:pt x="939" y="1"/>
                    </a:moveTo>
                    <a:lnTo>
                      <a:pt x="73" y="325"/>
                    </a:lnTo>
                    <a:cubicBezTo>
                      <a:pt x="37" y="361"/>
                      <a:pt x="1" y="398"/>
                      <a:pt x="37" y="434"/>
                    </a:cubicBezTo>
                    <a:cubicBezTo>
                      <a:pt x="37" y="506"/>
                      <a:pt x="109" y="506"/>
                      <a:pt x="145" y="506"/>
                    </a:cubicBezTo>
                    <a:lnTo>
                      <a:pt x="1011" y="217"/>
                    </a:lnTo>
                    <a:cubicBezTo>
                      <a:pt x="1047" y="181"/>
                      <a:pt x="1083" y="145"/>
                      <a:pt x="1047" y="73"/>
                    </a:cubicBezTo>
                    <a:cubicBezTo>
                      <a:pt x="1047" y="37"/>
                      <a:pt x="975" y="1"/>
                      <a:pt x="9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48"/>
              <p:cNvSpPr/>
              <p:nvPr/>
            </p:nvSpPr>
            <p:spPr>
              <a:xfrm>
                <a:off x="6961731" y="4264744"/>
                <a:ext cx="19176" cy="9463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570" extrusionOk="0">
                    <a:moveTo>
                      <a:pt x="996" y="0"/>
                    </a:moveTo>
                    <a:cubicBezTo>
                      <a:pt x="977" y="0"/>
                      <a:pt x="958" y="5"/>
                      <a:pt x="939" y="15"/>
                    </a:cubicBezTo>
                    <a:lnTo>
                      <a:pt x="109" y="339"/>
                    </a:lnTo>
                    <a:cubicBezTo>
                      <a:pt x="37" y="339"/>
                      <a:pt x="1" y="411"/>
                      <a:pt x="37" y="484"/>
                    </a:cubicBezTo>
                    <a:cubicBezTo>
                      <a:pt x="37" y="536"/>
                      <a:pt x="76" y="570"/>
                      <a:pt x="125" y="570"/>
                    </a:cubicBezTo>
                    <a:cubicBezTo>
                      <a:pt x="143" y="570"/>
                      <a:pt x="162" y="565"/>
                      <a:pt x="181" y="556"/>
                    </a:cubicBezTo>
                    <a:lnTo>
                      <a:pt x="1047" y="267"/>
                    </a:lnTo>
                    <a:cubicBezTo>
                      <a:pt x="1119" y="231"/>
                      <a:pt x="1155" y="159"/>
                      <a:pt x="1119" y="87"/>
                    </a:cubicBezTo>
                    <a:cubicBezTo>
                      <a:pt x="1093" y="34"/>
                      <a:pt x="1047" y="0"/>
                      <a:pt x="9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48"/>
              <p:cNvSpPr/>
              <p:nvPr/>
            </p:nvSpPr>
            <p:spPr>
              <a:xfrm>
                <a:off x="6990487" y="4254567"/>
                <a:ext cx="19176" cy="9463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570" extrusionOk="0">
                    <a:moveTo>
                      <a:pt x="991" y="1"/>
                    </a:moveTo>
                    <a:cubicBezTo>
                      <a:pt x="974" y="1"/>
                      <a:pt x="956" y="5"/>
                      <a:pt x="938" y="14"/>
                    </a:cubicBezTo>
                    <a:lnTo>
                      <a:pt x="108" y="339"/>
                    </a:lnTo>
                    <a:cubicBezTo>
                      <a:pt x="36" y="339"/>
                      <a:pt x="0" y="411"/>
                      <a:pt x="0" y="483"/>
                    </a:cubicBezTo>
                    <a:cubicBezTo>
                      <a:pt x="26" y="536"/>
                      <a:pt x="72" y="570"/>
                      <a:pt x="123" y="570"/>
                    </a:cubicBezTo>
                    <a:cubicBezTo>
                      <a:pt x="142" y="570"/>
                      <a:pt x="161" y="565"/>
                      <a:pt x="180" y="556"/>
                    </a:cubicBezTo>
                    <a:lnTo>
                      <a:pt x="1046" y="267"/>
                    </a:lnTo>
                    <a:cubicBezTo>
                      <a:pt x="1118" y="267"/>
                      <a:pt x="1154" y="195"/>
                      <a:pt x="1118" y="123"/>
                    </a:cubicBezTo>
                    <a:cubicBezTo>
                      <a:pt x="1091" y="42"/>
                      <a:pt x="1044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48"/>
              <p:cNvSpPr/>
              <p:nvPr/>
            </p:nvSpPr>
            <p:spPr>
              <a:xfrm>
                <a:off x="7018030" y="4244987"/>
                <a:ext cx="19774" cy="999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602" extrusionOk="0">
                    <a:moveTo>
                      <a:pt x="1017" y="0"/>
                    </a:moveTo>
                    <a:cubicBezTo>
                      <a:pt x="993" y="0"/>
                      <a:pt x="967" y="5"/>
                      <a:pt x="938" y="14"/>
                    </a:cubicBezTo>
                    <a:lnTo>
                      <a:pt x="108" y="303"/>
                    </a:lnTo>
                    <a:cubicBezTo>
                      <a:pt x="36" y="339"/>
                      <a:pt x="0" y="411"/>
                      <a:pt x="0" y="483"/>
                    </a:cubicBezTo>
                    <a:cubicBezTo>
                      <a:pt x="30" y="542"/>
                      <a:pt x="107" y="601"/>
                      <a:pt x="174" y="601"/>
                    </a:cubicBezTo>
                    <a:cubicBezTo>
                      <a:pt x="189" y="601"/>
                      <a:pt x="203" y="598"/>
                      <a:pt x="217" y="591"/>
                    </a:cubicBezTo>
                    <a:lnTo>
                      <a:pt x="1046" y="303"/>
                    </a:lnTo>
                    <a:cubicBezTo>
                      <a:pt x="1154" y="267"/>
                      <a:pt x="1190" y="195"/>
                      <a:pt x="1154" y="87"/>
                    </a:cubicBezTo>
                    <a:cubicBezTo>
                      <a:pt x="1128" y="34"/>
                      <a:pt x="1082" y="0"/>
                      <a:pt x="10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48"/>
              <p:cNvSpPr/>
              <p:nvPr/>
            </p:nvSpPr>
            <p:spPr>
              <a:xfrm>
                <a:off x="7045574" y="4234810"/>
                <a:ext cx="20969" cy="10576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637" extrusionOk="0">
                    <a:moveTo>
                      <a:pt x="1054" y="1"/>
                    </a:moveTo>
                    <a:cubicBezTo>
                      <a:pt x="1028" y="1"/>
                      <a:pt x="1001" y="5"/>
                      <a:pt x="974" y="14"/>
                    </a:cubicBezTo>
                    <a:lnTo>
                      <a:pt x="145" y="303"/>
                    </a:lnTo>
                    <a:cubicBezTo>
                      <a:pt x="36" y="339"/>
                      <a:pt x="0" y="411"/>
                      <a:pt x="36" y="519"/>
                    </a:cubicBezTo>
                    <a:cubicBezTo>
                      <a:pt x="66" y="578"/>
                      <a:pt x="143" y="637"/>
                      <a:pt x="210" y="637"/>
                    </a:cubicBezTo>
                    <a:cubicBezTo>
                      <a:pt x="225" y="637"/>
                      <a:pt x="239" y="634"/>
                      <a:pt x="253" y="627"/>
                    </a:cubicBezTo>
                    <a:lnTo>
                      <a:pt x="1118" y="339"/>
                    </a:lnTo>
                    <a:cubicBezTo>
                      <a:pt x="1190" y="303"/>
                      <a:pt x="1263" y="195"/>
                      <a:pt x="1227" y="122"/>
                    </a:cubicBezTo>
                    <a:cubicBezTo>
                      <a:pt x="1199" y="41"/>
                      <a:pt x="1132" y="1"/>
                      <a:pt x="10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48"/>
              <p:cNvSpPr/>
              <p:nvPr/>
            </p:nvSpPr>
            <p:spPr>
              <a:xfrm>
                <a:off x="7073715" y="4224682"/>
                <a:ext cx="21816" cy="11124"/>
              </a:xfrm>
              <a:custGeom>
                <a:avLst/>
                <a:gdLst/>
                <a:ahLst/>
                <a:cxnLst/>
                <a:rect l="l" t="t" r="r" b="b"/>
                <a:pathLst>
                  <a:path w="1314" h="670" extrusionOk="0">
                    <a:moveTo>
                      <a:pt x="1044" y="1"/>
                    </a:moveTo>
                    <a:cubicBezTo>
                      <a:pt x="1023" y="1"/>
                      <a:pt x="999" y="4"/>
                      <a:pt x="974" y="11"/>
                    </a:cubicBezTo>
                    <a:lnTo>
                      <a:pt x="145" y="300"/>
                    </a:lnTo>
                    <a:cubicBezTo>
                      <a:pt x="36" y="336"/>
                      <a:pt x="0" y="444"/>
                      <a:pt x="36" y="552"/>
                    </a:cubicBezTo>
                    <a:cubicBezTo>
                      <a:pt x="66" y="611"/>
                      <a:pt x="143" y="670"/>
                      <a:pt x="210" y="670"/>
                    </a:cubicBezTo>
                    <a:cubicBezTo>
                      <a:pt x="225" y="670"/>
                      <a:pt x="240" y="667"/>
                      <a:pt x="253" y="660"/>
                    </a:cubicBezTo>
                    <a:lnTo>
                      <a:pt x="1118" y="372"/>
                    </a:lnTo>
                    <a:cubicBezTo>
                      <a:pt x="1314" y="274"/>
                      <a:pt x="1245" y="1"/>
                      <a:pt x="10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48"/>
              <p:cNvSpPr/>
              <p:nvPr/>
            </p:nvSpPr>
            <p:spPr>
              <a:xfrm>
                <a:off x="7100877" y="4215119"/>
                <a:ext cx="21949" cy="11007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663" extrusionOk="0">
                    <a:moveTo>
                      <a:pt x="1115" y="0"/>
                    </a:moveTo>
                    <a:cubicBezTo>
                      <a:pt x="1098" y="0"/>
                      <a:pt x="1083" y="3"/>
                      <a:pt x="1069" y="10"/>
                    </a:cubicBezTo>
                    <a:lnTo>
                      <a:pt x="204" y="299"/>
                    </a:lnTo>
                    <a:cubicBezTo>
                      <a:pt x="0" y="401"/>
                      <a:pt x="84" y="662"/>
                      <a:pt x="275" y="662"/>
                    </a:cubicBezTo>
                    <a:cubicBezTo>
                      <a:pt x="287" y="662"/>
                      <a:pt x="299" y="661"/>
                      <a:pt x="312" y="659"/>
                    </a:cubicBezTo>
                    <a:lnTo>
                      <a:pt x="1178" y="371"/>
                    </a:lnTo>
                    <a:cubicBezTo>
                      <a:pt x="1286" y="335"/>
                      <a:pt x="1322" y="226"/>
                      <a:pt x="1322" y="118"/>
                    </a:cubicBezTo>
                    <a:cubicBezTo>
                      <a:pt x="1292" y="59"/>
                      <a:pt x="1191" y="0"/>
                      <a:pt x="11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48"/>
              <p:cNvSpPr/>
              <p:nvPr/>
            </p:nvSpPr>
            <p:spPr>
              <a:xfrm>
                <a:off x="7129998" y="4205473"/>
                <a:ext cx="21583" cy="1124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677" extrusionOk="0">
                    <a:moveTo>
                      <a:pt x="1091" y="0"/>
                    </a:moveTo>
                    <a:cubicBezTo>
                      <a:pt x="1065" y="0"/>
                      <a:pt x="1038" y="5"/>
                      <a:pt x="1011" y="14"/>
                    </a:cubicBezTo>
                    <a:lnTo>
                      <a:pt x="181" y="303"/>
                    </a:lnTo>
                    <a:cubicBezTo>
                      <a:pt x="73" y="339"/>
                      <a:pt x="1" y="447"/>
                      <a:pt x="37" y="555"/>
                    </a:cubicBezTo>
                    <a:cubicBezTo>
                      <a:pt x="64" y="636"/>
                      <a:pt x="131" y="677"/>
                      <a:pt x="209" y="677"/>
                    </a:cubicBezTo>
                    <a:cubicBezTo>
                      <a:pt x="235" y="677"/>
                      <a:pt x="262" y="672"/>
                      <a:pt x="289" y="663"/>
                    </a:cubicBezTo>
                    <a:lnTo>
                      <a:pt x="1155" y="375"/>
                    </a:lnTo>
                    <a:cubicBezTo>
                      <a:pt x="1263" y="375"/>
                      <a:pt x="1299" y="230"/>
                      <a:pt x="1263" y="122"/>
                    </a:cubicBezTo>
                    <a:cubicBezTo>
                      <a:pt x="1236" y="41"/>
                      <a:pt x="1168" y="0"/>
                      <a:pt x="10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48"/>
              <p:cNvSpPr/>
              <p:nvPr/>
            </p:nvSpPr>
            <p:spPr>
              <a:xfrm>
                <a:off x="7158139" y="4195960"/>
                <a:ext cx="22181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705" extrusionOk="0">
                    <a:moveTo>
                      <a:pt x="1104" y="1"/>
                    </a:moveTo>
                    <a:cubicBezTo>
                      <a:pt x="1085" y="1"/>
                      <a:pt x="1066" y="4"/>
                      <a:pt x="1047" y="10"/>
                    </a:cubicBezTo>
                    <a:lnTo>
                      <a:pt x="181" y="298"/>
                    </a:lnTo>
                    <a:cubicBezTo>
                      <a:pt x="73" y="335"/>
                      <a:pt x="1" y="443"/>
                      <a:pt x="37" y="551"/>
                    </a:cubicBezTo>
                    <a:cubicBezTo>
                      <a:pt x="67" y="640"/>
                      <a:pt x="145" y="705"/>
                      <a:pt x="252" y="705"/>
                    </a:cubicBezTo>
                    <a:cubicBezTo>
                      <a:pt x="275" y="705"/>
                      <a:pt x="300" y="702"/>
                      <a:pt x="325" y="695"/>
                    </a:cubicBezTo>
                    <a:lnTo>
                      <a:pt x="1155" y="407"/>
                    </a:lnTo>
                    <a:cubicBezTo>
                      <a:pt x="1263" y="371"/>
                      <a:pt x="1335" y="262"/>
                      <a:pt x="1299" y="154"/>
                    </a:cubicBezTo>
                    <a:cubicBezTo>
                      <a:pt x="1270" y="65"/>
                      <a:pt x="1191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8"/>
              <p:cNvSpPr/>
              <p:nvPr/>
            </p:nvSpPr>
            <p:spPr>
              <a:xfrm>
                <a:off x="7186014" y="4186380"/>
                <a:ext cx="23044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705" extrusionOk="0">
                    <a:moveTo>
                      <a:pt x="1123" y="0"/>
                    </a:moveTo>
                    <a:cubicBezTo>
                      <a:pt x="1102" y="0"/>
                      <a:pt x="1082" y="3"/>
                      <a:pt x="1063" y="10"/>
                    </a:cubicBezTo>
                    <a:lnTo>
                      <a:pt x="197" y="298"/>
                    </a:lnTo>
                    <a:cubicBezTo>
                      <a:pt x="0" y="397"/>
                      <a:pt x="72" y="705"/>
                      <a:pt x="277" y="705"/>
                    </a:cubicBezTo>
                    <a:cubicBezTo>
                      <a:pt x="297" y="705"/>
                      <a:pt x="319" y="702"/>
                      <a:pt x="342" y="695"/>
                    </a:cubicBezTo>
                    <a:lnTo>
                      <a:pt x="1207" y="443"/>
                    </a:lnTo>
                    <a:cubicBezTo>
                      <a:pt x="1315" y="407"/>
                      <a:pt x="1388" y="262"/>
                      <a:pt x="1352" y="154"/>
                    </a:cubicBezTo>
                    <a:cubicBezTo>
                      <a:pt x="1322" y="65"/>
                      <a:pt x="1219" y="0"/>
                      <a:pt x="11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8"/>
              <p:cNvSpPr/>
              <p:nvPr/>
            </p:nvSpPr>
            <p:spPr>
              <a:xfrm>
                <a:off x="7215036" y="4177398"/>
                <a:ext cx="22762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705" extrusionOk="0">
                    <a:moveTo>
                      <a:pt x="1103" y="0"/>
                    </a:moveTo>
                    <a:cubicBezTo>
                      <a:pt x="1085" y="0"/>
                      <a:pt x="1065" y="3"/>
                      <a:pt x="1046" y="10"/>
                    </a:cubicBezTo>
                    <a:lnTo>
                      <a:pt x="181" y="298"/>
                    </a:lnTo>
                    <a:cubicBezTo>
                      <a:pt x="72" y="334"/>
                      <a:pt x="0" y="443"/>
                      <a:pt x="36" y="551"/>
                    </a:cubicBezTo>
                    <a:cubicBezTo>
                      <a:pt x="66" y="640"/>
                      <a:pt x="145" y="704"/>
                      <a:pt x="252" y="704"/>
                    </a:cubicBezTo>
                    <a:cubicBezTo>
                      <a:pt x="275" y="704"/>
                      <a:pt x="299" y="701"/>
                      <a:pt x="325" y="695"/>
                    </a:cubicBezTo>
                    <a:lnTo>
                      <a:pt x="1190" y="443"/>
                    </a:lnTo>
                    <a:cubicBezTo>
                      <a:pt x="1299" y="407"/>
                      <a:pt x="1371" y="262"/>
                      <a:pt x="1299" y="154"/>
                    </a:cubicBezTo>
                    <a:cubicBezTo>
                      <a:pt x="1269" y="65"/>
                      <a:pt x="1190" y="0"/>
                      <a:pt x="1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8"/>
              <p:cNvSpPr/>
              <p:nvPr/>
            </p:nvSpPr>
            <p:spPr>
              <a:xfrm>
                <a:off x="7242496" y="4168417"/>
                <a:ext cx="23443" cy="11838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713" extrusionOk="0">
                    <a:moveTo>
                      <a:pt x="1160" y="0"/>
                    </a:moveTo>
                    <a:cubicBezTo>
                      <a:pt x="1137" y="0"/>
                      <a:pt x="1113" y="3"/>
                      <a:pt x="1087" y="10"/>
                    </a:cubicBezTo>
                    <a:lnTo>
                      <a:pt x="258" y="262"/>
                    </a:lnTo>
                    <a:cubicBezTo>
                      <a:pt x="1" y="359"/>
                      <a:pt x="59" y="712"/>
                      <a:pt x="278" y="712"/>
                    </a:cubicBezTo>
                    <a:cubicBezTo>
                      <a:pt x="305" y="712"/>
                      <a:pt x="334" y="707"/>
                      <a:pt x="366" y="695"/>
                    </a:cubicBezTo>
                    <a:lnTo>
                      <a:pt x="1232" y="443"/>
                    </a:lnTo>
                    <a:cubicBezTo>
                      <a:pt x="1340" y="407"/>
                      <a:pt x="1412" y="262"/>
                      <a:pt x="1376" y="154"/>
                    </a:cubicBezTo>
                    <a:cubicBezTo>
                      <a:pt x="1346" y="65"/>
                      <a:pt x="1268" y="0"/>
                      <a:pt x="11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8"/>
              <p:cNvSpPr/>
              <p:nvPr/>
            </p:nvSpPr>
            <p:spPr>
              <a:xfrm>
                <a:off x="7271916" y="4159435"/>
                <a:ext cx="22779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705" extrusionOk="0">
                    <a:moveTo>
                      <a:pt x="1107" y="0"/>
                    </a:moveTo>
                    <a:cubicBezTo>
                      <a:pt x="1086" y="0"/>
                      <a:pt x="1066" y="3"/>
                      <a:pt x="1047" y="10"/>
                    </a:cubicBezTo>
                    <a:lnTo>
                      <a:pt x="181" y="262"/>
                    </a:lnTo>
                    <a:cubicBezTo>
                      <a:pt x="73" y="298"/>
                      <a:pt x="1" y="443"/>
                      <a:pt x="37" y="551"/>
                    </a:cubicBezTo>
                    <a:cubicBezTo>
                      <a:pt x="66" y="640"/>
                      <a:pt x="169" y="704"/>
                      <a:pt x="265" y="704"/>
                    </a:cubicBezTo>
                    <a:cubicBezTo>
                      <a:pt x="286" y="704"/>
                      <a:pt x="306" y="701"/>
                      <a:pt x="325" y="695"/>
                    </a:cubicBezTo>
                    <a:lnTo>
                      <a:pt x="1191" y="443"/>
                    </a:lnTo>
                    <a:cubicBezTo>
                      <a:pt x="1299" y="407"/>
                      <a:pt x="1371" y="262"/>
                      <a:pt x="1335" y="154"/>
                    </a:cubicBezTo>
                    <a:cubicBezTo>
                      <a:pt x="1305" y="65"/>
                      <a:pt x="1202" y="0"/>
                      <a:pt x="1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8"/>
              <p:cNvSpPr/>
              <p:nvPr/>
            </p:nvSpPr>
            <p:spPr>
              <a:xfrm>
                <a:off x="7300655" y="4150984"/>
                <a:ext cx="22181" cy="11240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677" extrusionOk="0">
                    <a:moveTo>
                      <a:pt x="1128" y="1"/>
                    </a:moveTo>
                    <a:cubicBezTo>
                      <a:pt x="1100" y="1"/>
                      <a:pt x="1072" y="5"/>
                      <a:pt x="1047" y="14"/>
                    </a:cubicBezTo>
                    <a:lnTo>
                      <a:pt x="181" y="266"/>
                    </a:lnTo>
                    <a:cubicBezTo>
                      <a:pt x="73" y="302"/>
                      <a:pt x="1" y="411"/>
                      <a:pt x="37" y="519"/>
                    </a:cubicBezTo>
                    <a:cubicBezTo>
                      <a:pt x="64" y="629"/>
                      <a:pt x="134" y="676"/>
                      <a:pt x="230" y="676"/>
                    </a:cubicBezTo>
                    <a:cubicBezTo>
                      <a:pt x="259" y="676"/>
                      <a:pt x="291" y="672"/>
                      <a:pt x="325" y="663"/>
                    </a:cubicBezTo>
                    <a:lnTo>
                      <a:pt x="1191" y="411"/>
                    </a:lnTo>
                    <a:cubicBezTo>
                      <a:pt x="1299" y="375"/>
                      <a:pt x="1335" y="266"/>
                      <a:pt x="1335" y="158"/>
                    </a:cubicBezTo>
                    <a:cubicBezTo>
                      <a:pt x="1308" y="48"/>
                      <a:pt x="1217" y="1"/>
                      <a:pt x="1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8"/>
              <p:cNvSpPr/>
              <p:nvPr/>
            </p:nvSpPr>
            <p:spPr>
              <a:xfrm>
                <a:off x="7329410" y="4142068"/>
                <a:ext cx="22164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705" extrusionOk="0">
                    <a:moveTo>
                      <a:pt x="1103" y="0"/>
                    </a:moveTo>
                    <a:cubicBezTo>
                      <a:pt x="1084" y="0"/>
                      <a:pt x="1065" y="3"/>
                      <a:pt x="1046" y="10"/>
                    </a:cubicBezTo>
                    <a:lnTo>
                      <a:pt x="180" y="262"/>
                    </a:lnTo>
                    <a:lnTo>
                      <a:pt x="180" y="298"/>
                    </a:lnTo>
                    <a:cubicBezTo>
                      <a:pt x="72" y="298"/>
                      <a:pt x="0" y="443"/>
                      <a:pt x="36" y="551"/>
                    </a:cubicBezTo>
                    <a:cubicBezTo>
                      <a:pt x="66" y="640"/>
                      <a:pt x="144" y="705"/>
                      <a:pt x="232" y="705"/>
                    </a:cubicBezTo>
                    <a:cubicBezTo>
                      <a:pt x="250" y="705"/>
                      <a:pt x="269" y="702"/>
                      <a:pt x="289" y="695"/>
                    </a:cubicBezTo>
                    <a:lnTo>
                      <a:pt x="1154" y="407"/>
                    </a:lnTo>
                    <a:cubicBezTo>
                      <a:pt x="1262" y="371"/>
                      <a:pt x="1335" y="262"/>
                      <a:pt x="1298" y="154"/>
                    </a:cubicBezTo>
                    <a:cubicBezTo>
                      <a:pt x="1269" y="65"/>
                      <a:pt x="1190" y="0"/>
                      <a:pt x="1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8"/>
              <p:cNvSpPr/>
              <p:nvPr/>
            </p:nvSpPr>
            <p:spPr>
              <a:xfrm>
                <a:off x="7358149" y="4133800"/>
                <a:ext cx="23160" cy="1099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662" extrusionOk="0">
                    <a:moveTo>
                      <a:pt x="1081" y="0"/>
                    </a:moveTo>
                    <a:cubicBezTo>
                      <a:pt x="1070" y="0"/>
                      <a:pt x="1058" y="1"/>
                      <a:pt x="1046" y="3"/>
                    </a:cubicBezTo>
                    <a:lnTo>
                      <a:pt x="181" y="255"/>
                    </a:lnTo>
                    <a:cubicBezTo>
                      <a:pt x="72" y="291"/>
                      <a:pt x="0" y="400"/>
                      <a:pt x="36" y="508"/>
                    </a:cubicBezTo>
                    <a:cubicBezTo>
                      <a:pt x="66" y="597"/>
                      <a:pt x="145" y="662"/>
                      <a:pt x="232" y="662"/>
                    </a:cubicBezTo>
                    <a:cubicBezTo>
                      <a:pt x="250" y="662"/>
                      <a:pt x="270" y="659"/>
                      <a:pt x="289" y="652"/>
                    </a:cubicBezTo>
                    <a:lnTo>
                      <a:pt x="1154" y="400"/>
                    </a:lnTo>
                    <a:cubicBezTo>
                      <a:pt x="1395" y="331"/>
                      <a:pt x="1308" y="0"/>
                      <a:pt x="10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8"/>
              <p:cNvSpPr/>
              <p:nvPr/>
            </p:nvSpPr>
            <p:spPr>
              <a:xfrm>
                <a:off x="7386888" y="4125898"/>
                <a:ext cx="22164" cy="1110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669" extrusionOk="0">
                    <a:moveTo>
                      <a:pt x="1104" y="1"/>
                    </a:moveTo>
                    <a:cubicBezTo>
                      <a:pt x="1085" y="1"/>
                      <a:pt x="1066" y="4"/>
                      <a:pt x="1046" y="10"/>
                    </a:cubicBezTo>
                    <a:lnTo>
                      <a:pt x="181" y="263"/>
                    </a:lnTo>
                    <a:cubicBezTo>
                      <a:pt x="73" y="299"/>
                      <a:pt x="1" y="407"/>
                      <a:pt x="37" y="515"/>
                    </a:cubicBezTo>
                    <a:cubicBezTo>
                      <a:pt x="66" y="604"/>
                      <a:pt x="145" y="669"/>
                      <a:pt x="232" y="669"/>
                    </a:cubicBezTo>
                    <a:cubicBezTo>
                      <a:pt x="251" y="669"/>
                      <a:pt x="270" y="666"/>
                      <a:pt x="289" y="659"/>
                    </a:cubicBezTo>
                    <a:lnTo>
                      <a:pt x="1155" y="407"/>
                    </a:lnTo>
                    <a:cubicBezTo>
                      <a:pt x="1263" y="371"/>
                      <a:pt x="1335" y="263"/>
                      <a:pt x="1299" y="154"/>
                    </a:cubicBezTo>
                    <a:cubicBezTo>
                      <a:pt x="1269" y="65"/>
                      <a:pt x="1191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8"/>
              <p:cNvSpPr/>
              <p:nvPr/>
            </p:nvSpPr>
            <p:spPr>
              <a:xfrm>
                <a:off x="7415212" y="4117679"/>
                <a:ext cx="21998" cy="10244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617" extrusionOk="0">
                    <a:moveTo>
                      <a:pt x="1072" y="0"/>
                    </a:moveTo>
                    <a:lnTo>
                      <a:pt x="206" y="253"/>
                    </a:lnTo>
                    <a:cubicBezTo>
                      <a:pt x="1" y="321"/>
                      <a:pt x="87" y="616"/>
                      <a:pt x="281" y="616"/>
                    </a:cubicBezTo>
                    <a:cubicBezTo>
                      <a:pt x="292" y="616"/>
                      <a:pt x="303" y="615"/>
                      <a:pt x="314" y="613"/>
                    </a:cubicBezTo>
                    <a:lnTo>
                      <a:pt x="1180" y="397"/>
                    </a:lnTo>
                    <a:cubicBezTo>
                      <a:pt x="1288" y="361"/>
                      <a:pt x="1324" y="253"/>
                      <a:pt x="1324" y="144"/>
                    </a:cubicBezTo>
                    <a:cubicBezTo>
                      <a:pt x="1288" y="36"/>
                      <a:pt x="1180" y="0"/>
                      <a:pt x="10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8"/>
              <p:cNvSpPr/>
              <p:nvPr/>
            </p:nvSpPr>
            <p:spPr>
              <a:xfrm>
                <a:off x="7444665" y="4110258"/>
                <a:ext cx="21284" cy="9978"/>
              </a:xfrm>
              <a:custGeom>
                <a:avLst/>
                <a:gdLst/>
                <a:ahLst/>
                <a:cxnLst/>
                <a:rect l="l" t="t" r="r" b="b"/>
                <a:pathLst>
                  <a:path w="1282" h="601" extrusionOk="0">
                    <a:moveTo>
                      <a:pt x="1124" y="1"/>
                    </a:moveTo>
                    <a:cubicBezTo>
                      <a:pt x="1103" y="1"/>
                      <a:pt x="1083" y="5"/>
                      <a:pt x="1065" y="14"/>
                    </a:cubicBezTo>
                    <a:lnTo>
                      <a:pt x="199" y="231"/>
                    </a:lnTo>
                    <a:cubicBezTo>
                      <a:pt x="1" y="264"/>
                      <a:pt x="75" y="600"/>
                      <a:pt x="228" y="600"/>
                    </a:cubicBezTo>
                    <a:cubicBezTo>
                      <a:pt x="242" y="600"/>
                      <a:pt x="257" y="597"/>
                      <a:pt x="271" y="591"/>
                    </a:cubicBezTo>
                    <a:lnTo>
                      <a:pt x="1137" y="339"/>
                    </a:lnTo>
                    <a:cubicBezTo>
                      <a:pt x="1245" y="303"/>
                      <a:pt x="1281" y="231"/>
                      <a:pt x="1281" y="123"/>
                    </a:cubicBezTo>
                    <a:cubicBezTo>
                      <a:pt x="1254" y="41"/>
                      <a:pt x="1187" y="1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8"/>
              <p:cNvSpPr/>
              <p:nvPr/>
            </p:nvSpPr>
            <p:spPr>
              <a:xfrm>
                <a:off x="7474068" y="4102538"/>
                <a:ext cx="21218" cy="9331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562" extrusionOk="0">
                    <a:moveTo>
                      <a:pt x="1104" y="1"/>
                    </a:moveTo>
                    <a:cubicBezTo>
                      <a:pt x="1089" y="1"/>
                      <a:pt x="1074" y="4"/>
                      <a:pt x="1061" y="10"/>
                    </a:cubicBezTo>
                    <a:lnTo>
                      <a:pt x="160" y="227"/>
                    </a:lnTo>
                    <a:lnTo>
                      <a:pt x="196" y="227"/>
                    </a:lnTo>
                    <a:cubicBezTo>
                      <a:pt x="1" y="292"/>
                      <a:pt x="40" y="562"/>
                      <a:pt x="208" y="562"/>
                    </a:cubicBezTo>
                    <a:cubicBezTo>
                      <a:pt x="226" y="562"/>
                      <a:pt x="246" y="559"/>
                      <a:pt x="268" y="551"/>
                    </a:cubicBezTo>
                    <a:lnTo>
                      <a:pt x="1133" y="335"/>
                    </a:lnTo>
                    <a:cubicBezTo>
                      <a:pt x="1206" y="299"/>
                      <a:pt x="1278" y="227"/>
                      <a:pt x="1242" y="119"/>
                    </a:cubicBezTo>
                    <a:cubicBezTo>
                      <a:pt x="1242" y="60"/>
                      <a:pt x="1169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8"/>
              <p:cNvSpPr/>
              <p:nvPr/>
            </p:nvSpPr>
            <p:spPr>
              <a:xfrm>
                <a:off x="7503654" y="4095515"/>
                <a:ext cx="20371" cy="8567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16" extrusionOk="0">
                    <a:moveTo>
                      <a:pt x="1010" y="1"/>
                    </a:moveTo>
                    <a:lnTo>
                      <a:pt x="145" y="217"/>
                    </a:lnTo>
                    <a:cubicBezTo>
                      <a:pt x="37" y="253"/>
                      <a:pt x="1" y="325"/>
                      <a:pt x="37" y="397"/>
                    </a:cubicBezTo>
                    <a:cubicBezTo>
                      <a:pt x="37" y="456"/>
                      <a:pt x="85" y="515"/>
                      <a:pt x="161" y="515"/>
                    </a:cubicBezTo>
                    <a:cubicBezTo>
                      <a:pt x="178" y="515"/>
                      <a:pt x="197" y="512"/>
                      <a:pt x="217" y="506"/>
                    </a:cubicBezTo>
                    <a:lnTo>
                      <a:pt x="1083" y="289"/>
                    </a:lnTo>
                    <a:cubicBezTo>
                      <a:pt x="1227" y="217"/>
                      <a:pt x="1155" y="1"/>
                      <a:pt x="10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8"/>
              <p:cNvSpPr/>
              <p:nvPr/>
            </p:nvSpPr>
            <p:spPr>
              <a:xfrm>
                <a:off x="7532592" y="4088857"/>
                <a:ext cx="20604" cy="7936"/>
              </a:xfrm>
              <a:custGeom>
                <a:avLst/>
                <a:gdLst/>
                <a:ahLst/>
                <a:cxnLst/>
                <a:rect l="l" t="t" r="r" b="b"/>
                <a:pathLst>
                  <a:path w="1241" h="478" extrusionOk="0">
                    <a:moveTo>
                      <a:pt x="1067" y="1"/>
                    </a:moveTo>
                    <a:cubicBezTo>
                      <a:pt x="1056" y="1"/>
                      <a:pt x="1046" y="2"/>
                      <a:pt x="1035" y="5"/>
                    </a:cubicBezTo>
                    <a:lnTo>
                      <a:pt x="133" y="185"/>
                    </a:lnTo>
                    <a:lnTo>
                      <a:pt x="169" y="185"/>
                    </a:lnTo>
                    <a:cubicBezTo>
                      <a:pt x="1" y="253"/>
                      <a:pt x="53" y="477"/>
                      <a:pt x="207" y="477"/>
                    </a:cubicBezTo>
                    <a:cubicBezTo>
                      <a:pt x="218" y="477"/>
                      <a:pt x="229" y="476"/>
                      <a:pt x="241" y="474"/>
                    </a:cubicBezTo>
                    <a:lnTo>
                      <a:pt x="1107" y="221"/>
                    </a:lnTo>
                    <a:cubicBezTo>
                      <a:pt x="1240" y="188"/>
                      <a:pt x="1189" y="1"/>
                      <a:pt x="10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8"/>
              <p:cNvSpPr/>
              <p:nvPr/>
            </p:nvSpPr>
            <p:spPr>
              <a:xfrm>
                <a:off x="7562941" y="4082117"/>
                <a:ext cx="18578" cy="7073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426" extrusionOk="0">
                    <a:moveTo>
                      <a:pt x="1025" y="0"/>
                    </a:moveTo>
                    <a:cubicBezTo>
                      <a:pt x="1010" y="0"/>
                      <a:pt x="993" y="4"/>
                      <a:pt x="974" y="14"/>
                    </a:cubicBezTo>
                    <a:lnTo>
                      <a:pt x="72" y="194"/>
                    </a:lnTo>
                    <a:lnTo>
                      <a:pt x="108" y="194"/>
                    </a:lnTo>
                    <a:cubicBezTo>
                      <a:pt x="36" y="194"/>
                      <a:pt x="0" y="267"/>
                      <a:pt x="0" y="339"/>
                    </a:cubicBezTo>
                    <a:cubicBezTo>
                      <a:pt x="27" y="392"/>
                      <a:pt x="53" y="425"/>
                      <a:pt x="94" y="425"/>
                    </a:cubicBezTo>
                    <a:cubicBezTo>
                      <a:pt x="108" y="425"/>
                      <a:pt x="125" y="421"/>
                      <a:pt x="144" y="411"/>
                    </a:cubicBezTo>
                    <a:lnTo>
                      <a:pt x="1010" y="194"/>
                    </a:lnTo>
                    <a:cubicBezTo>
                      <a:pt x="1082" y="194"/>
                      <a:pt x="1118" y="158"/>
                      <a:pt x="1118" y="86"/>
                    </a:cubicBezTo>
                    <a:cubicBezTo>
                      <a:pt x="1092" y="33"/>
                      <a:pt x="1066" y="0"/>
                      <a:pt x="10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8"/>
              <p:cNvSpPr/>
              <p:nvPr/>
            </p:nvSpPr>
            <p:spPr>
              <a:xfrm>
                <a:off x="7592278" y="4076256"/>
                <a:ext cx="17848" cy="6110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368" extrusionOk="0">
                    <a:moveTo>
                      <a:pt x="997" y="1"/>
                    </a:moveTo>
                    <a:cubicBezTo>
                      <a:pt x="990" y="1"/>
                      <a:pt x="982" y="3"/>
                      <a:pt x="974" y="6"/>
                    </a:cubicBezTo>
                    <a:lnTo>
                      <a:pt x="73" y="187"/>
                    </a:lnTo>
                    <a:cubicBezTo>
                      <a:pt x="37" y="187"/>
                      <a:pt x="1" y="223"/>
                      <a:pt x="37" y="295"/>
                    </a:cubicBezTo>
                    <a:cubicBezTo>
                      <a:pt x="37" y="331"/>
                      <a:pt x="73" y="367"/>
                      <a:pt x="145" y="367"/>
                    </a:cubicBezTo>
                    <a:lnTo>
                      <a:pt x="1010" y="151"/>
                    </a:lnTo>
                    <a:cubicBezTo>
                      <a:pt x="1075" y="119"/>
                      <a:pt x="1053" y="1"/>
                      <a:pt x="9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48"/>
              <p:cNvSpPr/>
              <p:nvPr/>
            </p:nvSpPr>
            <p:spPr>
              <a:xfrm>
                <a:off x="7622212" y="4070362"/>
                <a:ext cx="16785" cy="4815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290" extrusionOk="0">
                    <a:moveTo>
                      <a:pt x="939" y="1"/>
                    </a:moveTo>
                    <a:lnTo>
                      <a:pt x="37" y="181"/>
                    </a:lnTo>
                    <a:cubicBezTo>
                      <a:pt x="1" y="181"/>
                      <a:pt x="1" y="217"/>
                      <a:pt x="1" y="253"/>
                    </a:cubicBezTo>
                    <a:cubicBezTo>
                      <a:pt x="1" y="289"/>
                      <a:pt x="37" y="289"/>
                      <a:pt x="73" y="289"/>
                    </a:cubicBezTo>
                    <a:lnTo>
                      <a:pt x="975" y="109"/>
                    </a:lnTo>
                    <a:cubicBezTo>
                      <a:pt x="975" y="109"/>
                      <a:pt x="1011" y="73"/>
                      <a:pt x="1011" y="37"/>
                    </a:cubicBezTo>
                    <a:cubicBezTo>
                      <a:pt x="1011" y="37"/>
                      <a:pt x="975" y="1"/>
                      <a:pt x="9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48"/>
              <p:cNvSpPr/>
              <p:nvPr/>
            </p:nvSpPr>
            <p:spPr>
              <a:xfrm>
                <a:off x="7651565" y="4065581"/>
                <a:ext cx="15573" cy="3005"/>
              </a:xfrm>
              <a:custGeom>
                <a:avLst/>
                <a:gdLst/>
                <a:ahLst/>
                <a:cxnLst/>
                <a:rect l="l" t="t" r="r" b="b"/>
                <a:pathLst>
                  <a:path w="938" h="181" extrusionOk="0">
                    <a:moveTo>
                      <a:pt x="938" y="0"/>
                    </a:moveTo>
                    <a:lnTo>
                      <a:pt x="36" y="145"/>
                    </a:lnTo>
                    <a:lnTo>
                      <a:pt x="36" y="108"/>
                    </a:lnTo>
                    <a:cubicBezTo>
                      <a:pt x="36" y="108"/>
                      <a:pt x="0" y="145"/>
                      <a:pt x="0" y="145"/>
                    </a:cubicBezTo>
                    <a:cubicBezTo>
                      <a:pt x="0" y="181"/>
                      <a:pt x="36" y="181"/>
                      <a:pt x="36" y="181"/>
                    </a:cubicBezTo>
                    <a:lnTo>
                      <a:pt x="9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28" name="Google Shape;1128;p48"/>
            <p:cNvSpPr/>
            <p:nvPr/>
          </p:nvSpPr>
          <p:spPr>
            <a:xfrm>
              <a:off x="6697071" y="4505099"/>
              <a:ext cx="51501" cy="131160"/>
            </a:xfrm>
            <a:custGeom>
              <a:avLst/>
              <a:gdLst/>
              <a:ahLst/>
              <a:cxnLst/>
              <a:rect l="l" t="t" r="r" b="b"/>
              <a:pathLst>
                <a:path w="3102" h="7900" extrusionOk="0">
                  <a:moveTo>
                    <a:pt x="0" y="1"/>
                  </a:moveTo>
                  <a:lnTo>
                    <a:pt x="0" y="1"/>
                  </a:lnTo>
                  <a:cubicBezTo>
                    <a:pt x="866" y="2561"/>
                    <a:pt x="1551" y="5230"/>
                    <a:pt x="1984" y="7899"/>
                  </a:cubicBezTo>
                  <a:cubicBezTo>
                    <a:pt x="1984" y="7899"/>
                    <a:pt x="3102" y="3499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8"/>
            <p:cNvSpPr/>
            <p:nvPr/>
          </p:nvSpPr>
          <p:spPr>
            <a:xfrm>
              <a:off x="6727005" y="4476957"/>
              <a:ext cx="51518" cy="131757"/>
            </a:xfrm>
            <a:custGeom>
              <a:avLst/>
              <a:gdLst/>
              <a:ahLst/>
              <a:cxnLst/>
              <a:rect l="l" t="t" r="r" b="b"/>
              <a:pathLst>
                <a:path w="3103" h="7936" extrusionOk="0">
                  <a:moveTo>
                    <a:pt x="1" y="0"/>
                  </a:moveTo>
                  <a:lnTo>
                    <a:pt x="1" y="0"/>
                  </a:lnTo>
                  <a:cubicBezTo>
                    <a:pt x="902" y="2561"/>
                    <a:pt x="1551" y="5230"/>
                    <a:pt x="2020" y="7935"/>
                  </a:cubicBezTo>
                  <a:cubicBezTo>
                    <a:pt x="2020" y="7935"/>
                    <a:pt x="3102" y="349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8"/>
            <p:cNvSpPr/>
            <p:nvPr/>
          </p:nvSpPr>
          <p:spPr>
            <a:xfrm>
              <a:off x="6759945" y="4445811"/>
              <a:ext cx="50903" cy="131757"/>
            </a:xfrm>
            <a:custGeom>
              <a:avLst/>
              <a:gdLst/>
              <a:ahLst/>
              <a:cxnLst/>
              <a:rect l="l" t="t" r="r" b="b"/>
              <a:pathLst>
                <a:path w="3066" h="7936" extrusionOk="0">
                  <a:moveTo>
                    <a:pt x="0" y="1"/>
                  </a:moveTo>
                  <a:lnTo>
                    <a:pt x="0" y="1"/>
                  </a:lnTo>
                  <a:cubicBezTo>
                    <a:pt x="902" y="2598"/>
                    <a:pt x="1551" y="5231"/>
                    <a:pt x="2020" y="7936"/>
                  </a:cubicBezTo>
                  <a:cubicBezTo>
                    <a:pt x="2020" y="7936"/>
                    <a:pt x="3066" y="3535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8"/>
            <p:cNvSpPr/>
            <p:nvPr/>
          </p:nvSpPr>
          <p:spPr>
            <a:xfrm>
              <a:off x="6787488" y="4414084"/>
              <a:ext cx="51518" cy="131757"/>
            </a:xfrm>
            <a:custGeom>
              <a:avLst/>
              <a:gdLst/>
              <a:ahLst/>
              <a:cxnLst/>
              <a:rect l="l" t="t" r="r" b="b"/>
              <a:pathLst>
                <a:path w="3103" h="7936" extrusionOk="0">
                  <a:moveTo>
                    <a:pt x="0" y="0"/>
                  </a:moveTo>
                  <a:lnTo>
                    <a:pt x="0" y="0"/>
                  </a:lnTo>
                  <a:cubicBezTo>
                    <a:pt x="902" y="2597"/>
                    <a:pt x="1551" y="5230"/>
                    <a:pt x="2020" y="7935"/>
                  </a:cubicBezTo>
                  <a:cubicBezTo>
                    <a:pt x="2020" y="7935"/>
                    <a:pt x="3102" y="349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8"/>
            <p:cNvSpPr/>
            <p:nvPr/>
          </p:nvSpPr>
          <p:spPr>
            <a:xfrm>
              <a:off x="6274305" y="4444001"/>
              <a:ext cx="159899" cy="19790"/>
            </a:xfrm>
            <a:custGeom>
              <a:avLst/>
              <a:gdLst/>
              <a:ahLst/>
              <a:cxnLst/>
              <a:rect l="l" t="t" r="r" b="b"/>
              <a:pathLst>
                <a:path w="9631" h="1192" extrusionOk="0">
                  <a:moveTo>
                    <a:pt x="3688" y="1"/>
                  </a:moveTo>
                  <a:cubicBezTo>
                    <a:pt x="1279" y="1"/>
                    <a:pt x="1" y="687"/>
                    <a:pt x="1" y="687"/>
                  </a:cubicBezTo>
                  <a:lnTo>
                    <a:pt x="9631" y="1192"/>
                  </a:lnTo>
                  <a:cubicBezTo>
                    <a:pt x="7216" y="279"/>
                    <a:pt x="5222" y="1"/>
                    <a:pt x="36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8"/>
            <p:cNvSpPr/>
            <p:nvPr/>
          </p:nvSpPr>
          <p:spPr>
            <a:xfrm>
              <a:off x="6525816" y="3141618"/>
              <a:ext cx="836534" cy="589239"/>
            </a:xfrm>
            <a:custGeom>
              <a:avLst/>
              <a:gdLst/>
              <a:ahLst/>
              <a:cxnLst/>
              <a:rect l="l" t="t" r="r" b="b"/>
              <a:pathLst>
                <a:path w="50386" h="35491" extrusionOk="0">
                  <a:moveTo>
                    <a:pt x="49737" y="31343"/>
                  </a:moveTo>
                  <a:cubicBezTo>
                    <a:pt x="48582" y="28782"/>
                    <a:pt x="49412" y="25320"/>
                    <a:pt x="50386" y="22218"/>
                  </a:cubicBezTo>
                  <a:cubicBezTo>
                    <a:pt x="50314" y="21785"/>
                    <a:pt x="50205" y="21316"/>
                    <a:pt x="50097" y="20848"/>
                  </a:cubicBezTo>
                  <a:cubicBezTo>
                    <a:pt x="48727" y="20126"/>
                    <a:pt x="48222" y="18467"/>
                    <a:pt x="48943" y="17097"/>
                  </a:cubicBezTo>
                  <a:cubicBezTo>
                    <a:pt x="48727" y="16556"/>
                    <a:pt x="48510" y="16015"/>
                    <a:pt x="48258" y="15474"/>
                  </a:cubicBezTo>
                  <a:cubicBezTo>
                    <a:pt x="47717" y="14283"/>
                    <a:pt x="47789" y="12949"/>
                    <a:pt x="48763" y="12083"/>
                  </a:cubicBezTo>
                  <a:cubicBezTo>
                    <a:pt x="48474" y="11723"/>
                    <a:pt x="48077" y="11470"/>
                    <a:pt x="47609" y="11326"/>
                  </a:cubicBezTo>
                  <a:lnTo>
                    <a:pt x="47212" y="2020"/>
                  </a:lnTo>
                  <a:lnTo>
                    <a:pt x="46346" y="325"/>
                  </a:lnTo>
                  <a:lnTo>
                    <a:pt x="25283" y="1443"/>
                  </a:lnTo>
                  <a:lnTo>
                    <a:pt x="24742" y="686"/>
                  </a:lnTo>
                  <a:cubicBezTo>
                    <a:pt x="24742" y="686"/>
                    <a:pt x="32677" y="1948"/>
                    <a:pt x="31018" y="109"/>
                  </a:cubicBezTo>
                  <a:lnTo>
                    <a:pt x="31018" y="109"/>
                  </a:lnTo>
                  <a:cubicBezTo>
                    <a:pt x="30693" y="253"/>
                    <a:pt x="30369" y="325"/>
                    <a:pt x="30008" y="325"/>
                  </a:cubicBezTo>
                  <a:cubicBezTo>
                    <a:pt x="23696" y="325"/>
                    <a:pt x="17348" y="722"/>
                    <a:pt x="11000" y="325"/>
                  </a:cubicBezTo>
                  <a:cubicBezTo>
                    <a:pt x="10604" y="289"/>
                    <a:pt x="10207" y="181"/>
                    <a:pt x="9846" y="1"/>
                  </a:cubicBezTo>
                  <a:cubicBezTo>
                    <a:pt x="9810" y="758"/>
                    <a:pt x="9846" y="1516"/>
                    <a:pt x="9955" y="2273"/>
                  </a:cubicBezTo>
                  <a:lnTo>
                    <a:pt x="902" y="2742"/>
                  </a:lnTo>
                  <a:lnTo>
                    <a:pt x="0" y="5519"/>
                  </a:lnTo>
                  <a:lnTo>
                    <a:pt x="830" y="7827"/>
                  </a:lnTo>
                  <a:cubicBezTo>
                    <a:pt x="505" y="8044"/>
                    <a:pt x="216" y="8332"/>
                    <a:pt x="180" y="8549"/>
                  </a:cubicBezTo>
                  <a:cubicBezTo>
                    <a:pt x="108" y="8945"/>
                    <a:pt x="2561" y="15149"/>
                    <a:pt x="3102" y="15510"/>
                  </a:cubicBezTo>
                  <a:cubicBezTo>
                    <a:pt x="3282" y="15618"/>
                    <a:pt x="3462" y="15690"/>
                    <a:pt x="3643" y="15726"/>
                  </a:cubicBezTo>
                  <a:lnTo>
                    <a:pt x="10243" y="34337"/>
                  </a:lnTo>
                  <a:lnTo>
                    <a:pt x="48618" y="35491"/>
                  </a:lnTo>
                  <a:lnTo>
                    <a:pt x="48474" y="31776"/>
                  </a:lnTo>
                  <a:cubicBezTo>
                    <a:pt x="48907" y="31632"/>
                    <a:pt x="49304" y="31487"/>
                    <a:pt x="49737" y="31343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8"/>
            <p:cNvSpPr/>
            <p:nvPr/>
          </p:nvSpPr>
          <p:spPr>
            <a:xfrm>
              <a:off x="6586282" y="3201504"/>
              <a:ext cx="67091" cy="138481"/>
            </a:xfrm>
            <a:custGeom>
              <a:avLst/>
              <a:gdLst/>
              <a:ahLst/>
              <a:cxnLst/>
              <a:rect l="l" t="t" r="r" b="b"/>
              <a:pathLst>
                <a:path w="4041" h="8341" extrusionOk="0">
                  <a:moveTo>
                    <a:pt x="1227" y="0"/>
                  </a:moveTo>
                  <a:cubicBezTo>
                    <a:pt x="1227" y="0"/>
                    <a:pt x="145" y="686"/>
                    <a:pt x="73" y="1118"/>
                  </a:cubicBezTo>
                  <a:cubicBezTo>
                    <a:pt x="1" y="1515"/>
                    <a:pt x="2453" y="7683"/>
                    <a:pt x="3030" y="8079"/>
                  </a:cubicBezTo>
                  <a:cubicBezTo>
                    <a:pt x="3272" y="8261"/>
                    <a:pt x="3564" y="8341"/>
                    <a:pt x="3865" y="8341"/>
                  </a:cubicBezTo>
                  <a:cubicBezTo>
                    <a:pt x="3923" y="8341"/>
                    <a:pt x="3982" y="8338"/>
                    <a:pt x="4040" y="8332"/>
                  </a:cubicBezTo>
                  <a:lnTo>
                    <a:pt x="12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8"/>
            <p:cNvSpPr/>
            <p:nvPr/>
          </p:nvSpPr>
          <p:spPr>
            <a:xfrm>
              <a:off x="6582099" y="3083543"/>
              <a:ext cx="810202" cy="583844"/>
            </a:xfrm>
            <a:custGeom>
              <a:avLst/>
              <a:gdLst/>
              <a:ahLst/>
              <a:cxnLst/>
              <a:rect l="l" t="t" r="r" b="b"/>
              <a:pathLst>
                <a:path w="48800" h="35166" extrusionOk="0">
                  <a:moveTo>
                    <a:pt x="46527" y="0"/>
                  </a:moveTo>
                  <a:lnTo>
                    <a:pt x="0" y="2453"/>
                  </a:lnTo>
                  <a:lnTo>
                    <a:pt x="0" y="4761"/>
                  </a:lnTo>
                  <a:lnTo>
                    <a:pt x="10388" y="34011"/>
                  </a:lnTo>
                  <a:lnTo>
                    <a:pt x="48799" y="35166"/>
                  </a:lnTo>
                  <a:lnTo>
                    <a:pt x="47356" y="1695"/>
                  </a:lnTo>
                  <a:lnTo>
                    <a:pt x="465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8"/>
            <p:cNvSpPr/>
            <p:nvPr/>
          </p:nvSpPr>
          <p:spPr>
            <a:xfrm>
              <a:off x="6582099" y="3083543"/>
              <a:ext cx="786245" cy="79061"/>
            </a:xfrm>
            <a:custGeom>
              <a:avLst/>
              <a:gdLst/>
              <a:ahLst/>
              <a:cxnLst/>
              <a:rect l="l" t="t" r="r" b="b"/>
              <a:pathLst>
                <a:path w="47357" h="4762" extrusionOk="0">
                  <a:moveTo>
                    <a:pt x="46527" y="0"/>
                  </a:moveTo>
                  <a:lnTo>
                    <a:pt x="0" y="2453"/>
                  </a:lnTo>
                  <a:lnTo>
                    <a:pt x="0" y="4761"/>
                  </a:lnTo>
                  <a:lnTo>
                    <a:pt x="47356" y="1695"/>
                  </a:lnTo>
                  <a:lnTo>
                    <a:pt x="465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8"/>
            <p:cNvSpPr/>
            <p:nvPr/>
          </p:nvSpPr>
          <p:spPr>
            <a:xfrm>
              <a:off x="6922815" y="3353533"/>
              <a:ext cx="162887" cy="76189"/>
            </a:xfrm>
            <a:custGeom>
              <a:avLst/>
              <a:gdLst/>
              <a:ahLst/>
              <a:cxnLst/>
              <a:rect l="l" t="t" r="r" b="b"/>
              <a:pathLst>
                <a:path w="9811" h="4589" extrusionOk="0">
                  <a:moveTo>
                    <a:pt x="5115" y="1"/>
                  </a:moveTo>
                  <a:cubicBezTo>
                    <a:pt x="5022" y="1"/>
                    <a:pt x="4928" y="2"/>
                    <a:pt x="4833" y="4"/>
                  </a:cubicBezTo>
                  <a:cubicBezTo>
                    <a:pt x="2165" y="77"/>
                    <a:pt x="0" y="1123"/>
                    <a:pt x="37" y="2421"/>
                  </a:cubicBezTo>
                  <a:cubicBezTo>
                    <a:pt x="71" y="3639"/>
                    <a:pt x="2122" y="4589"/>
                    <a:pt x="4664" y="4589"/>
                  </a:cubicBezTo>
                  <a:cubicBezTo>
                    <a:pt x="4756" y="4589"/>
                    <a:pt x="4848" y="4588"/>
                    <a:pt x="4942" y="4585"/>
                  </a:cubicBezTo>
                  <a:cubicBezTo>
                    <a:pt x="7647" y="4513"/>
                    <a:pt x="9811" y="3431"/>
                    <a:pt x="9775" y="2168"/>
                  </a:cubicBezTo>
                  <a:cubicBezTo>
                    <a:pt x="9740" y="950"/>
                    <a:pt x="7690" y="1"/>
                    <a:pt x="5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8"/>
            <p:cNvSpPr/>
            <p:nvPr/>
          </p:nvSpPr>
          <p:spPr>
            <a:xfrm>
              <a:off x="7197072" y="3091927"/>
              <a:ext cx="98220" cy="24622"/>
            </a:xfrm>
            <a:custGeom>
              <a:avLst/>
              <a:gdLst/>
              <a:ahLst/>
              <a:cxnLst/>
              <a:rect l="l" t="t" r="r" b="b"/>
              <a:pathLst>
                <a:path w="5916" h="1483" extrusionOk="0">
                  <a:moveTo>
                    <a:pt x="5266" y="0"/>
                  </a:moveTo>
                  <a:lnTo>
                    <a:pt x="577" y="289"/>
                  </a:lnTo>
                  <a:cubicBezTo>
                    <a:pt x="253" y="289"/>
                    <a:pt x="0" y="577"/>
                    <a:pt x="0" y="902"/>
                  </a:cubicBezTo>
                  <a:cubicBezTo>
                    <a:pt x="34" y="1239"/>
                    <a:pt x="289" y="1482"/>
                    <a:pt x="588" y="1482"/>
                  </a:cubicBezTo>
                  <a:cubicBezTo>
                    <a:pt x="608" y="1482"/>
                    <a:pt x="629" y="1481"/>
                    <a:pt x="649" y="1479"/>
                  </a:cubicBezTo>
                  <a:lnTo>
                    <a:pt x="5338" y="1190"/>
                  </a:lnTo>
                  <a:cubicBezTo>
                    <a:pt x="5663" y="1190"/>
                    <a:pt x="5915" y="902"/>
                    <a:pt x="5879" y="577"/>
                  </a:cubicBezTo>
                  <a:cubicBezTo>
                    <a:pt x="5879" y="253"/>
                    <a:pt x="5591" y="0"/>
                    <a:pt x="5266" y="0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8"/>
            <p:cNvSpPr/>
            <p:nvPr/>
          </p:nvSpPr>
          <p:spPr>
            <a:xfrm>
              <a:off x="7197669" y="3096111"/>
              <a:ext cx="97623" cy="20969"/>
            </a:xfrm>
            <a:custGeom>
              <a:avLst/>
              <a:gdLst/>
              <a:ahLst/>
              <a:cxnLst/>
              <a:rect l="l" t="t" r="r" b="b"/>
              <a:pathLst>
                <a:path w="5880" h="1263" extrusionOk="0">
                  <a:moveTo>
                    <a:pt x="5735" y="1"/>
                  </a:moveTo>
                  <a:cubicBezTo>
                    <a:pt x="5699" y="253"/>
                    <a:pt x="5482" y="506"/>
                    <a:pt x="5194" y="542"/>
                  </a:cubicBezTo>
                  <a:lnTo>
                    <a:pt x="505" y="794"/>
                  </a:lnTo>
                  <a:cubicBezTo>
                    <a:pt x="325" y="794"/>
                    <a:pt x="145" y="722"/>
                    <a:pt x="0" y="578"/>
                  </a:cubicBezTo>
                  <a:cubicBezTo>
                    <a:pt x="0" y="614"/>
                    <a:pt x="0" y="650"/>
                    <a:pt x="0" y="686"/>
                  </a:cubicBezTo>
                  <a:cubicBezTo>
                    <a:pt x="36" y="1010"/>
                    <a:pt x="325" y="1263"/>
                    <a:pt x="650" y="1263"/>
                  </a:cubicBezTo>
                  <a:lnTo>
                    <a:pt x="5338" y="974"/>
                  </a:lnTo>
                  <a:cubicBezTo>
                    <a:pt x="5663" y="938"/>
                    <a:pt x="5879" y="650"/>
                    <a:pt x="5843" y="325"/>
                  </a:cubicBezTo>
                  <a:cubicBezTo>
                    <a:pt x="5843" y="181"/>
                    <a:pt x="5807" y="73"/>
                    <a:pt x="5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8"/>
            <p:cNvSpPr/>
            <p:nvPr/>
          </p:nvSpPr>
          <p:spPr>
            <a:xfrm>
              <a:off x="7235390" y="3172017"/>
              <a:ext cx="261091" cy="316228"/>
            </a:xfrm>
            <a:custGeom>
              <a:avLst/>
              <a:gdLst/>
              <a:ahLst/>
              <a:cxnLst/>
              <a:rect l="l" t="t" r="r" b="b"/>
              <a:pathLst>
                <a:path w="15726" h="19047" extrusionOk="0">
                  <a:moveTo>
                    <a:pt x="7193" y="0"/>
                  </a:moveTo>
                  <a:cubicBezTo>
                    <a:pt x="6980" y="0"/>
                    <a:pt x="6814" y="48"/>
                    <a:pt x="6709" y="153"/>
                  </a:cubicBezTo>
                  <a:cubicBezTo>
                    <a:pt x="5591" y="1271"/>
                    <a:pt x="12840" y="7223"/>
                    <a:pt x="12840" y="7223"/>
                  </a:cubicBezTo>
                  <a:cubicBezTo>
                    <a:pt x="12840" y="7223"/>
                    <a:pt x="10419" y="7052"/>
                    <a:pt x="7869" y="7052"/>
                  </a:cubicBezTo>
                  <a:cubicBezTo>
                    <a:pt x="4913" y="7052"/>
                    <a:pt x="1785" y="7281"/>
                    <a:pt x="2056" y="8269"/>
                  </a:cubicBezTo>
                  <a:cubicBezTo>
                    <a:pt x="2561" y="10108"/>
                    <a:pt x="12480" y="11298"/>
                    <a:pt x="12480" y="11298"/>
                  </a:cubicBezTo>
                  <a:cubicBezTo>
                    <a:pt x="12480" y="11298"/>
                    <a:pt x="12399" y="11298"/>
                    <a:pt x="12252" y="11298"/>
                  </a:cubicBezTo>
                  <a:cubicBezTo>
                    <a:pt x="10558" y="11298"/>
                    <a:pt x="1" y="11359"/>
                    <a:pt x="830" y="12885"/>
                  </a:cubicBezTo>
                  <a:cubicBezTo>
                    <a:pt x="1696" y="14508"/>
                    <a:pt x="11253" y="15229"/>
                    <a:pt x="11253" y="15229"/>
                  </a:cubicBezTo>
                  <a:cubicBezTo>
                    <a:pt x="11253" y="15229"/>
                    <a:pt x="1" y="16816"/>
                    <a:pt x="2237" y="18079"/>
                  </a:cubicBezTo>
                  <a:cubicBezTo>
                    <a:pt x="3757" y="18913"/>
                    <a:pt x="9214" y="19046"/>
                    <a:pt x="12550" y="19046"/>
                  </a:cubicBezTo>
                  <a:cubicBezTo>
                    <a:pt x="14120" y="19046"/>
                    <a:pt x="15221" y="19017"/>
                    <a:pt x="15221" y="19017"/>
                  </a:cubicBezTo>
                  <a:lnTo>
                    <a:pt x="15726" y="4409"/>
                  </a:lnTo>
                  <a:cubicBezTo>
                    <a:pt x="15726" y="4409"/>
                    <a:pt x="9245" y="0"/>
                    <a:pt x="7193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8"/>
            <p:cNvSpPr/>
            <p:nvPr/>
          </p:nvSpPr>
          <p:spPr>
            <a:xfrm>
              <a:off x="6971311" y="2985937"/>
              <a:ext cx="34151" cy="73068"/>
            </a:xfrm>
            <a:custGeom>
              <a:avLst/>
              <a:gdLst/>
              <a:ahLst/>
              <a:cxnLst/>
              <a:rect l="l" t="t" r="r" b="b"/>
              <a:pathLst>
                <a:path w="2057" h="4401" extrusionOk="0">
                  <a:moveTo>
                    <a:pt x="939" y="0"/>
                  </a:moveTo>
                  <a:lnTo>
                    <a:pt x="1" y="217"/>
                  </a:lnTo>
                  <a:lnTo>
                    <a:pt x="2057" y="4400"/>
                  </a:lnTo>
                  <a:lnTo>
                    <a:pt x="9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6924010" y="3054787"/>
              <a:ext cx="46122" cy="33554"/>
            </a:xfrm>
            <a:custGeom>
              <a:avLst/>
              <a:gdLst/>
              <a:ahLst/>
              <a:cxnLst/>
              <a:rect l="l" t="t" r="r" b="b"/>
              <a:pathLst>
                <a:path w="2778" h="2021" extrusionOk="0">
                  <a:moveTo>
                    <a:pt x="217" y="1"/>
                  </a:moveTo>
                  <a:lnTo>
                    <a:pt x="1" y="253"/>
                  </a:lnTo>
                  <a:lnTo>
                    <a:pt x="2778" y="2021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7038983" y="3010492"/>
              <a:ext cx="46719" cy="44926"/>
            </a:xfrm>
            <a:custGeom>
              <a:avLst/>
              <a:gdLst/>
              <a:ahLst/>
              <a:cxnLst/>
              <a:rect l="l" t="t" r="r" b="b"/>
              <a:pathLst>
                <a:path w="2814" h="2706" extrusionOk="0">
                  <a:moveTo>
                    <a:pt x="2237" y="0"/>
                  </a:moveTo>
                  <a:lnTo>
                    <a:pt x="1" y="2705"/>
                  </a:lnTo>
                  <a:lnTo>
                    <a:pt x="2814" y="902"/>
                  </a:lnTo>
                  <a:lnTo>
                    <a:pt x="2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8"/>
            <p:cNvSpPr/>
            <p:nvPr/>
          </p:nvSpPr>
          <p:spPr>
            <a:xfrm>
              <a:off x="6540459" y="2364804"/>
              <a:ext cx="84772" cy="61595"/>
            </a:xfrm>
            <a:custGeom>
              <a:avLst/>
              <a:gdLst/>
              <a:ahLst/>
              <a:cxnLst/>
              <a:rect l="l" t="t" r="r" b="b"/>
              <a:pathLst>
                <a:path w="5106" h="3710" extrusionOk="0">
                  <a:moveTo>
                    <a:pt x="1246" y="1"/>
                  </a:moveTo>
                  <a:cubicBezTo>
                    <a:pt x="1003" y="1"/>
                    <a:pt x="750" y="26"/>
                    <a:pt x="489" y="83"/>
                  </a:cubicBezTo>
                  <a:cubicBezTo>
                    <a:pt x="489" y="83"/>
                    <a:pt x="1" y="3709"/>
                    <a:pt x="2229" y="3709"/>
                  </a:cubicBezTo>
                  <a:cubicBezTo>
                    <a:pt x="2906" y="3709"/>
                    <a:pt x="3835" y="3374"/>
                    <a:pt x="5105" y="2499"/>
                  </a:cubicBezTo>
                  <a:cubicBezTo>
                    <a:pt x="5105" y="2499"/>
                    <a:pt x="3648" y="1"/>
                    <a:pt x="1246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8"/>
            <p:cNvSpPr/>
            <p:nvPr/>
          </p:nvSpPr>
          <p:spPr>
            <a:xfrm>
              <a:off x="7395272" y="2364804"/>
              <a:ext cx="85104" cy="61595"/>
            </a:xfrm>
            <a:custGeom>
              <a:avLst/>
              <a:gdLst/>
              <a:ahLst/>
              <a:cxnLst/>
              <a:rect l="l" t="t" r="r" b="b"/>
              <a:pathLst>
                <a:path w="5126" h="3710" extrusionOk="0">
                  <a:moveTo>
                    <a:pt x="3859" y="1"/>
                  </a:moveTo>
                  <a:cubicBezTo>
                    <a:pt x="1458" y="1"/>
                    <a:pt x="0" y="2499"/>
                    <a:pt x="0" y="2499"/>
                  </a:cubicBezTo>
                  <a:cubicBezTo>
                    <a:pt x="1279" y="3374"/>
                    <a:pt x="2212" y="3709"/>
                    <a:pt x="2892" y="3709"/>
                  </a:cubicBezTo>
                  <a:cubicBezTo>
                    <a:pt x="5126" y="3709"/>
                    <a:pt x="4617" y="83"/>
                    <a:pt x="4617" y="83"/>
                  </a:cubicBezTo>
                  <a:cubicBezTo>
                    <a:pt x="4355" y="26"/>
                    <a:pt x="4103" y="1"/>
                    <a:pt x="3859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8"/>
            <p:cNvSpPr/>
            <p:nvPr/>
          </p:nvSpPr>
          <p:spPr>
            <a:xfrm>
              <a:off x="7240188" y="2455985"/>
              <a:ext cx="129948" cy="43731"/>
            </a:xfrm>
            <a:custGeom>
              <a:avLst/>
              <a:gdLst/>
              <a:ahLst/>
              <a:cxnLst/>
              <a:rect l="l" t="t" r="r" b="b"/>
              <a:pathLst>
                <a:path w="7827" h="2634" extrusionOk="0">
                  <a:moveTo>
                    <a:pt x="3895" y="1"/>
                  </a:moveTo>
                  <a:cubicBezTo>
                    <a:pt x="1767" y="1"/>
                    <a:pt x="0" y="578"/>
                    <a:pt x="0" y="1335"/>
                  </a:cubicBezTo>
                  <a:cubicBezTo>
                    <a:pt x="0" y="2057"/>
                    <a:pt x="1767" y="2634"/>
                    <a:pt x="3895" y="2634"/>
                  </a:cubicBezTo>
                  <a:cubicBezTo>
                    <a:pt x="6059" y="2634"/>
                    <a:pt x="7827" y="2057"/>
                    <a:pt x="7827" y="1335"/>
                  </a:cubicBezTo>
                  <a:cubicBezTo>
                    <a:pt x="7827" y="578"/>
                    <a:pt x="6059" y="1"/>
                    <a:pt x="389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8"/>
            <p:cNvSpPr/>
            <p:nvPr/>
          </p:nvSpPr>
          <p:spPr>
            <a:xfrm>
              <a:off x="6661741" y="2454192"/>
              <a:ext cx="129350" cy="43731"/>
            </a:xfrm>
            <a:custGeom>
              <a:avLst/>
              <a:gdLst/>
              <a:ahLst/>
              <a:cxnLst/>
              <a:rect l="l" t="t" r="r" b="b"/>
              <a:pathLst>
                <a:path w="7791" h="2634" extrusionOk="0">
                  <a:moveTo>
                    <a:pt x="3895" y="1"/>
                  </a:moveTo>
                  <a:cubicBezTo>
                    <a:pt x="1768" y="1"/>
                    <a:pt x="0" y="578"/>
                    <a:pt x="0" y="1335"/>
                  </a:cubicBezTo>
                  <a:cubicBezTo>
                    <a:pt x="0" y="2056"/>
                    <a:pt x="1768" y="2634"/>
                    <a:pt x="3895" y="2634"/>
                  </a:cubicBezTo>
                  <a:cubicBezTo>
                    <a:pt x="6060" y="2634"/>
                    <a:pt x="7791" y="2056"/>
                    <a:pt x="7791" y="1335"/>
                  </a:cubicBezTo>
                  <a:cubicBezTo>
                    <a:pt x="7791" y="578"/>
                    <a:pt x="6060" y="1"/>
                    <a:pt x="389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8"/>
            <p:cNvSpPr/>
            <p:nvPr/>
          </p:nvSpPr>
          <p:spPr>
            <a:xfrm>
              <a:off x="6982103" y="2504497"/>
              <a:ext cx="56299" cy="40012"/>
            </a:xfrm>
            <a:custGeom>
              <a:avLst/>
              <a:gdLst/>
              <a:ahLst/>
              <a:cxnLst/>
              <a:rect l="l" t="t" r="r" b="b"/>
              <a:pathLst>
                <a:path w="3391" h="2410" extrusionOk="0">
                  <a:moveTo>
                    <a:pt x="0" y="0"/>
                  </a:moveTo>
                  <a:cubicBezTo>
                    <a:pt x="0" y="0"/>
                    <a:pt x="919" y="2410"/>
                    <a:pt x="1975" y="2410"/>
                  </a:cubicBezTo>
                  <a:cubicBezTo>
                    <a:pt x="2443" y="2410"/>
                    <a:pt x="2937" y="1938"/>
                    <a:pt x="3390" y="577"/>
                  </a:cubicBezTo>
                  <a:lnTo>
                    <a:pt x="3390" y="577"/>
                  </a:lnTo>
                  <a:cubicBezTo>
                    <a:pt x="3054" y="662"/>
                    <a:pt x="2711" y="703"/>
                    <a:pt x="2369" y="703"/>
                  </a:cubicBezTo>
                  <a:cubicBezTo>
                    <a:pt x="1539" y="703"/>
                    <a:pt x="715" y="460"/>
                    <a:pt x="0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8"/>
            <p:cNvSpPr/>
            <p:nvPr/>
          </p:nvSpPr>
          <p:spPr>
            <a:xfrm>
              <a:off x="7034185" y="2436344"/>
              <a:ext cx="68286" cy="78347"/>
            </a:xfrm>
            <a:custGeom>
              <a:avLst/>
              <a:gdLst/>
              <a:ahLst/>
              <a:cxnLst/>
              <a:rect l="l" t="t" r="r" b="b"/>
              <a:pathLst>
                <a:path w="4113" h="4719" extrusionOk="0">
                  <a:moveTo>
                    <a:pt x="1644" y="1"/>
                  </a:moveTo>
                  <a:cubicBezTo>
                    <a:pt x="781" y="1"/>
                    <a:pt x="1" y="643"/>
                    <a:pt x="1" y="643"/>
                  </a:cubicBezTo>
                  <a:lnTo>
                    <a:pt x="145" y="4718"/>
                  </a:lnTo>
                  <a:cubicBezTo>
                    <a:pt x="1588" y="4394"/>
                    <a:pt x="4113" y="2338"/>
                    <a:pt x="2995" y="751"/>
                  </a:cubicBezTo>
                  <a:cubicBezTo>
                    <a:pt x="2592" y="185"/>
                    <a:pt x="2106" y="1"/>
                    <a:pt x="1644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8"/>
            <p:cNvSpPr/>
            <p:nvPr/>
          </p:nvSpPr>
          <p:spPr>
            <a:xfrm>
              <a:off x="6976707" y="2290126"/>
              <a:ext cx="116184" cy="228450"/>
            </a:xfrm>
            <a:custGeom>
              <a:avLst/>
              <a:gdLst/>
              <a:ahLst/>
              <a:cxnLst/>
              <a:rect l="l" t="t" r="r" b="b"/>
              <a:pathLst>
                <a:path w="6998" h="13760" extrusionOk="0">
                  <a:moveTo>
                    <a:pt x="794" y="0"/>
                  </a:moveTo>
                  <a:cubicBezTo>
                    <a:pt x="794" y="0"/>
                    <a:pt x="722" y="397"/>
                    <a:pt x="686" y="1046"/>
                  </a:cubicBezTo>
                  <a:cubicBezTo>
                    <a:pt x="686" y="1695"/>
                    <a:pt x="614" y="2669"/>
                    <a:pt x="650" y="3787"/>
                  </a:cubicBezTo>
                  <a:cubicBezTo>
                    <a:pt x="650" y="4364"/>
                    <a:pt x="686" y="4978"/>
                    <a:pt x="722" y="5627"/>
                  </a:cubicBezTo>
                  <a:cubicBezTo>
                    <a:pt x="758" y="6348"/>
                    <a:pt x="830" y="7033"/>
                    <a:pt x="938" y="7719"/>
                  </a:cubicBezTo>
                  <a:cubicBezTo>
                    <a:pt x="1010" y="8079"/>
                    <a:pt x="1083" y="8440"/>
                    <a:pt x="1191" y="8801"/>
                  </a:cubicBezTo>
                  <a:cubicBezTo>
                    <a:pt x="1335" y="9197"/>
                    <a:pt x="1515" y="9558"/>
                    <a:pt x="1840" y="9847"/>
                  </a:cubicBezTo>
                  <a:cubicBezTo>
                    <a:pt x="2020" y="10027"/>
                    <a:pt x="2273" y="10135"/>
                    <a:pt x="2561" y="10135"/>
                  </a:cubicBezTo>
                  <a:cubicBezTo>
                    <a:pt x="2670" y="10135"/>
                    <a:pt x="2814" y="10135"/>
                    <a:pt x="2922" y="10099"/>
                  </a:cubicBezTo>
                  <a:cubicBezTo>
                    <a:pt x="3030" y="10063"/>
                    <a:pt x="3138" y="10027"/>
                    <a:pt x="3247" y="9991"/>
                  </a:cubicBezTo>
                  <a:cubicBezTo>
                    <a:pt x="3607" y="9811"/>
                    <a:pt x="3932" y="9594"/>
                    <a:pt x="4256" y="9414"/>
                  </a:cubicBezTo>
                  <a:cubicBezTo>
                    <a:pt x="4509" y="9233"/>
                    <a:pt x="4834" y="9161"/>
                    <a:pt x="5158" y="9125"/>
                  </a:cubicBezTo>
                  <a:cubicBezTo>
                    <a:pt x="5447" y="9125"/>
                    <a:pt x="5771" y="9233"/>
                    <a:pt x="5988" y="9450"/>
                  </a:cubicBezTo>
                  <a:cubicBezTo>
                    <a:pt x="6457" y="9883"/>
                    <a:pt x="6565" y="10568"/>
                    <a:pt x="6240" y="11109"/>
                  </a:cubicBezTo>
                  <a:cubicBezTo>
                    <a:pt x="5988" y="11686"/>
                    <a:pt x="5591" y="12191"/>
                    <a:pt x="5086" y="12588"/>
                  </a:cubicBezTo>
                  <a:cubicBezTo>
                    <a:pt x="4617" y="12948"/>
                    <a:pt x="4076" y="13201"/>
                    <a:pt x="3535" y="13345"/>
                  </a:cubicBezTo>
                  <a:cubicBezTo>
                    <a:pt x="3184" y="13433"/>
                    <a:pt x="2822" y="13479"/>
                    <a:pt x="2460" y="13479"/>
                  </a:cubicBezTo>
                  <a:cubicBezTo>
                    <a:pt x="1927" y="13479"/>
                    <a:pt x="1396" y="13379"/>
                    <a:pt x="902" y="13165"/>
                  </a:cubicBezTo>
                  <a:cubicBezTo>
                    <a:pt x="686" y="13057"/>
                    <a:pt x="433" y="12948"/>
                    <a:pt x="217" y="12840"/>
                  </a:cubicBezTo>
                  <a:lnTo>
                    <a:pt x="1" y="12696"/>
                  </a:lnTo>
                  <a:lnTo>
                    <a:pt x="217" y="12876"/>
                  </a:lnTo>
                  <a:cubicBezTo>
                    <a:pt x="433" y="13020"/>
                    <a:pt x="650" y="13165"/>
                    <a:pt x="866" y="13273"/>
                  </a:cubicBezTo>
                  <a:cubicBezTo>
                    <a:pt x="1227" y="13453"/>
                    <a:pt x="1624" y="13598"/>
                    <a:pt x="2020" y="13706"/>
                  </a:cubicBezTo>
                  <a:cubicBezTo>
                    <a:pt x="2273" y="13742"/>
                    <a:pt x="2534" y="13760"/>
                    <a:pt x="2800" y="13760"/>
                  </a:cubicBezTo>
                  <a:cubicBezTo>
                    <a:pt x="3066" y="13760"/>
                    <a:pt x="3337" y="13742"/>
                    <a:pt x="3607" y="13706"/>
                  </a:cubicBezTo>
                  <a:cubicBezTo>
                    <a:pt x="4220" y="13561"/>
                    <a:pt x="4834" y="13309"/>
                    <a:pt x="5338" y="12948"/>
                  </a:cubicBezTo>
                  <a:cubicBezTo>
                    <a:pt x="5952" y="12516"/>
                    <a:pt x="6457" y="11975"/>
                    <a:pt x="6745" y="11325"/>
                  </a:cubicBezTo>
                  <a:cubicBezTo>
                    <a:pt x="6925" y="10929"/>
                    <a:pt x="6998" y="10532"/>
                    <a:pt x="6961" y="10135"/>
                  </a:cubicBezTo>
                  <a:cubicBezTo>
                    <a:pt x="6961" y="9883"/>
                    <a:pt x="6889" y="9666"/>
                    <a:pt x="6781" y="9486"/>
                  </a:cubicBezTo>
                  <a:cubicBezTo>
                    <a:pt x="6745" y="9378"/>
                    <a:pt x="6673" y="9306"/>
                    <a:pt x="6601" y="9197"/>
                  </a:cubicBezTo>
                  <a:lnTo>
                    <a:pt x="6493" y="9089"/>
                  </a:lnTo>
                  <a:cubicBezTo>
                    <a:pt x="6457" y="9053"/>
                    <a:pt x="6420" y="9017"/>
                    <a:pt x="6348" y="8981"/>
                  </a:cubicBezTo>
                  <a:cubicBezTo>
                    <a:pt x="6024" y="8692"/>
                    <a:pt x="5591" y="8512"/>
                    <a:pt x="5158" y="8512"/>
                  </a:cubicBezTo>
                  <a:cubicBezTo>
                    <a:pt x="4725" y="8512"/>
                    <a:pt x="4293" y="8656"/>
                    <a:pt x="3932" y="8873"/>
                  </a:cubicBezTo>
                  <a:cubicBezTo>
                    <a:pt x="3571" y="9053"/>
                    <a:pt x="3283" y="9270"/>
                    <a:pt x="2958" y="9414"/>
                  </a:cubicBezTo>
                  <a:cubicBezTo>
                    <a:pt x="2814" y="9486"/>
                    <a:pt x="2679" y="9522"/>
                    <a:pt x="2557" y="9522"/>
                  </a:cubicBezTo>
                  <a:cubicBezTo>
                    <a:pt x="2435" y="9522"/>
                    <a:pt x="2327" y="9486"/>
                    <a:pt x="2237" y="9414"/>
                  </a:cubicBezTo>
                  <a:cubicBezTo>
                    <a:pt x="1804" y="8981"/>
                    <a:pt x="1660" y="8260"/>
                    <a:pt x="1479" y="7574"/>
                  </a:cubicBezTo>
                  <a:cubicBezTo>
                    <a:pt x="1263" y="6312"/>
                    <a:pt x="1083" y="5050"/>
                    <a:pt x="1010" y="3787"/>
                  </a:cubicBezTo>
                  <a:cubicBezTo>
                    <a:pt x="938" y="2633"/>
                    <a:pt x="866" y="1695"/>
                    <a:pt x="830" y="1046"/>
                  </a:cubicBezTo>
                  <a:lnTo>
                    <a:pt x="794" y="0"/>
                  </a:ln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1" name="Google Shape;1151;p48"/>
            <p:cNvGrpSpPr/>
            <p:nvPr/>
          </p:nvGrpSpPr>
          <p:grpSpPr>
            <a:xfrm>
              <a:off x="6703042" y="2220063"/>
              <a:ext cx="628172" cy="312592"/>
              <a:chOff x="6686279" y="2220063"/>
              <a:chExt cx="628172" cy="312592"/>
            </a:xfrm>
          </p:grpSpPr>
          <p:sp>
            <p:nvSpPr>
              <p:cNvPr id="1152" name="Google Shape;1152;p48"/>
              <p:cNvSpPr/>
              <p:nvPr/>
            </p:nvSpPr>
            <p:spPr>
              <a:xfrm>
                <a:off x="6686279" y="2234723"/>
                <a:ext cx="276664" cy="294479"/>
              </a:xfrm>
              <a:custGeom>
                <a:avLst/>
                <a:gdLst/>
                <a:ahLst/>
                <a:cxnLst/>
                <a:rect l="l" t="t" r="r" b="b"/>
                <a:pathLst>
                  <a:path w="16664" h="17737" extrusionOk="0">
                    <a:moveTo>
                      <a:pt x="8122" y="1"/>
                    </a:moveTo>
                    <a:cubicBezTo>
                      <a:pt x="3941" y="1"/>
                      <a:pt x="564" y="2373"/>
                      <a:pt x="290" y="7521"/>
                    </a:cubicBezTo>
                    <a:cubicBezTo>
                      <a:pt x="1" y="12931"/>
                      <a:pt x="3391" y="17476"/>
                      <a:pt x="7828" y="17728"/>
                    </a:cubicBezTo>
                    <a:cubicBezTo>
                      <a:pt x="7939" y="17733"/>
                      <a:pt x="8049" y="17736"/>
                      <a:pt x="8159" y="17736"/>
                    </a:cubicBezTo>
                    <a:cubicBezTo>
                      <a:pt x="12487" y="17736"/>
                      <a:pt x="16130" y="13626"/>
                      <a:pt x="16412" y="8351"/>
                    </a:cubicBezTo>
                    <a:cubicBezTo>
                      <a:pt x="16664" y="2941"/>
                      <a:pt x="13202" y="235"/>
                      <a:pt x="8765" y="19"/>
                    </a:cubicBezTo>
                    <a:cubicBezTo>
                      <a:pt x="8549" y="7"/>
                      <a:pt x="8334" y="1"/>
                      <a:pt x="8122" y="1"/>
                    </a:cubicBezTo>
                    <a:close/>
                  </a:path>
                </a:pathLst>
              </a:custGeom>
              <a:solidFill>
                <a:srgbClr val="FFFFFF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48"/>
              <p:cNvSpPr/>
              <p:nvPr/>
            </p:nvSpPr>
            <p:spPr>
              <a:xfrm>
                <a:off x="6686279" y="2230838"/>
                <a:ext cx="276664" cy="301817"/>
              </a:xfrm>
              <a:custGeom>
                <a:avLst/>
                <a:gdLst/>
                <a:ahLst/>
                <a:cxnLst/>
                <a:rect l="l" t="t" r="r" b="b"/>
                <a:pathLst>
                  <a:path w="16664" h="18179" fill="none" extrusionOk="0">
                    <a:moveTo>
                      <a:pt x="16412" y="8585"/>
                    </a:moveTo>
                    <a:cubicBezTo>
                      <a:pt x="16123" y="13995"/>
                      <a:pt x="12300" y="18178"/>
                      <a:pt x="7828" y="17962"/>
                    </a:cubicBezTo>
                    <a:cubicBezTo>
                      <a:pt x="3391" y="17710"/>
                      <a:pt x="1" y="13165"/>
                      <a:pt x="290" y="7755"/>
                    </a:cubicBezTo>
                    <a:cubicBezTo>
                      <a:pt x="578" y="2345"/>
                      <a:pt x="4293" y="1"/>
                      <a:pt x="8765" y="253"/>
                    </a:cubicBezTo>
                    <a:cubicBezTo>
                      <a:pt x="13202" y="469"/>
                      <a:pt x="16664" y="3175"/>
                      <a:pt x="16412" y="8585"/>
                    </a:cubicBezTo>
                    <a:close/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48"/>
              <p:cNvSpPr/>
              <p:nvPr/>
            </p:nvSpPr>
            <p:spPr>
              <a:xfrm>
                <a:off x="7032989" y="2225924"/>
                <a:ext cx="281462" cy="294528"/>
              </a:xfrm>
              <a:custGeom>
                <a:avLst/>
                <a:gdLst/>
                <a:ahLst/>
                <a:cxnLst/>
                <a:rect l="l" t="t" r="r" b="b"/>
                <a:pathLst>
                  <a:path w="16953" h="17740" extrusionOk="0">
                    <a:moveTo>
                      <a:pt x="8799" y="0"/>
                    </a:moveTo>
                    <a:cubicBezTo>
                      <a:pt x="8479" y="0"/>
                      <a:pt x="8155" y="15"/>
                      <a:pt x="7827" y="44"/>
                    </a:cubicBezTo>
                    <a:cubicBezTo>
                      <a:pt x="3391" y="405"/>
                      <a:pt x="1" y="3218"/>
                      <a:pt x="434" y="8592"/>
                    </a:cubicBezTo>
                    <a:cubicBezTo>
                      <a:pt x="849" y="13779"/>
                      <a:pt x="4513" y="17739"/>
                      <a:pt x="8724" y="17739"/>
                    </a:cubicBezTo>
                    <a:cubicBezTo>
                      <a:pt x="8905" y="17739"/>
                      <a:pt x="9087" y="17732"/>
                      <a:pt x="9270" y="17717"/>
                    </a:cubicBezTo>
                    <a:cubicBezTo>
                      <a:pt x="13706" y="17356"/>
                      <a:pt x="16952" y="12740"/>
                      <a:pt x="16520" y="7330"/>
                    </a:cubicBezTo>
                    <a:cubicBezTo>
                      <a:pt x="16119" y="2319"/>
                      <a:pt x="12810" y="0"/>
                      <a:pt x="8799" y="0"/>
                    </a:cubicBezTo>
                    <a:close/>
                  </a:path>
                </a:pathLst>
              </a:custGeom>
              <a:solidFill>
                <a:srgbClr val="FFFFFF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48"/>
              <p:cNvSpPr/>
              <p:nvPr/>
            </p:nvSpPr>
            <p:spPr>
              <a:xfrm>
                <a:off x="7032989" y="2220063"/>
                <a:ext cx="281462" cy="306001"/>
              </a:xfrm>
              <a:custGeom>
                <a:avLst/>
                <a:gdLst/>
                <a:ahLst/>
                <a:cxnLst/>
                <a:rect l="l" t="t" r="r" b="b"/>
                <a:pathLst>
                  <a:path w="16953" h="18431" fill="none" extrusionOk="0">
                    <a:moveTo>
                      <a:pt x="16520" y="7683"/>
                    </a:moveTo>
                    <a:cubicBezTo>
                      <a:pt x="16952" y="13093"/>
                      <a:pt x="13706" y="17709"/>
                      <a:pt x="9270" y="18070"/>
                    </a:cubicBezTo>
                    <a:cubicBezTo>
                      <a:pt x="4834" y="18431"/>
                      <a:pt x="866" y="14355"/>
                      <a:pt x="434" y="8945"/>
                    </a:cubicBezTo>
                    <a:cubicBezTo>
                      <a:pt x="1" y="3571"/>
                      <a:pt x="3391" y="758"/>
                      <a:pt x="7827" y="397"/>
                    </a:cubicBezTo>
                    <a:cubicBezTo>
                      <a:pt x="12264" y="0"/>
                      <a:pt x="16087" y="2273"/>
                      <a:pt x="16520" y="7683"/>
                    </a:cubicBezTo>
                    <a:close/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48"/>
              <p:cNvSpPr/>
              <p:nvPr/>
            </p:nvSpPr>
            <p:spPr>
              <a:xfrm>
                <a:off x="6955754" y="2342822"/>
                <a:ext cx="89836" cy="61081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3679" fill="none" extrusionOk="0">
                    <a:moveTo>
                      <a:pt x="0" y="3679"/>
                    </a:moveTo>
                    <a:cubicBezTo>
                      <a:pt x="0" y="3679"/>
                      <a:pt x="2417" y="0"/>
                      <a:pt x="5410" y="3571"/>
                    </a:cubicBezTo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7" name="Google Shape;1157;p48"/>
            <p:cNvSpPr/>
            <p:nvPr/>
          </p:nvSpPr>
          <p:spPr>
            <a:xfrm>
              <a:off x="7477903" y="3173362"/>
              <a:ext cx="56913" cy="87445"/>
            </a:xfrm>
            <a:custGeom>
              <a:avLst/>
              <a:gdLst/>
              <a:ahLst/>
              <a:cxnLst/>
              <a:rect l="l" t="t" r="r" b="b"/>
              <a:pathLst>
                <a:path w="3428" h="5267" extrusionOk="0">
                  <a:moveTo>
                    <a:pt x="686" y="0"/>
                  </a:moveTo>
                  <a:lnTo>
                    <a:pt x="1" y="5266"/>
                  </a:lnTo>
                  <a:lnTo>
                    <a:pt x="1" y="5266"/>
                  </a:lnTo>
                  <a:lnTo>
                    <a:pt x="3427" y="4581"/>
                  </a:lnTo>
                  <a:cubicBezTo>
                    <a:pt x="3427" y="4581"/>
                    <a:pt x="3211" y="1046"/>
                    <a:pt x="686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8"/>
            <p:cNvSpPr/>
            <p:nvPr/>
          </p:nvSpPr>
          <p:spPr>
            <a:xfrm>
              <a:off x="6181497" y="3239125"/>
              <a:ext cx="423364" cy="365438"/>
            </a:xfrm>
            <a:custGeom>
              <a:avLst/>
              <a:gdLst/>
              <a:ahLst/>
              <a:cxnLst/>
              <a:rect l="l" t="t" r="r" b="b"/>
              <a:pathLst>
                <a:path w="25500" h="22011" extrusionOk="0">
                  <a:moveTo>
                    <a:pt x="21184" y="1"/>
                  </a:moveTo>
                  <a:cubicBezTo>
                    <a:pt x="16005" y="1"/>
                    <a:pt x="1757" y="844"/>
                    <a:pt x="902" y="10069"/>
                  </a:cubicBezTo>
                  <a:cubicBezTo>
                    <a:pt x="902" y="10069"/>
                    <a:pt x="0" y="20709"/>
                    <a:pt x="9847" y="21899"/>
                  </a:cubicBezTo>
                  <a:cubicBezTo>
                    <a:pt x="10473" y="21975"/>
                    <a:pt x="11083" y="22011"/>
                    <a:pt x="11676" y="22011"/>
                  </a:cubicBezTo>
                  <a:cubicBezTo>
                    <a:pt x="20379" y="22011"/>
                    <a:pt x="25500" y="14361"/>
                    <a:pt x="25500" y="14361"/>
                  </a:cubicBezTo>
                  <a:lnTo>
                    <a:pt x="23047" y="43"/>
                  </a:lnTo>
                  <a:cubicBezTo>
                    <a:pt x="23047" y="43"/>
                    <a:pt x="22342" y="1"/>
                    <a:pt x="21184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8"/>
            <p:cNvSpPr/>
            <p:nvPr/>
          </p:nvSpPr>
          <p:spPr>
            <a:xfrm>
              <a:off x="6538384" y="3178011"/>
              <a:ext cx="261689" cy="316676"/>
            </a:xfrm>
            <a:custGeom>
              <a:avLst/>
              <a:gdLst/>
              <a:ahLst/>
              <a:cxnLst/>
              <a:rect l="l" t="t" r="r" b="b"/>
              <a:pathLst>
                <a:path w="15762" h="19074" extrusionOk="0">
                  <a:moveTo>
                    <a:pt x="8533" y="0"/>
                  </a:moveTo>
                  <a:cubicBezTo>
                    <a:pt x="6481" y="0"/>
                    <a:pt x="0" y="4409"/>
                    <a:pt x="0" y="4409"/>
                  </a:cubicBezTo>
                  <a:lnTo>
                    <a:pt x="541" y="19052"/>
                  </a:lnTo>
                  <a:cubicBezTo>
                    <a:pt x="541" y="19052"/>
                    <a:pt x="1456" y="19074"/>
                    <a:pt x="2807" y="19074"/>
                  </a:cubicBezTo>
                  <a:cubicBezTo>
                    <a:pt x="6087" y="19074"/>
                    <a:pt x="11942" y="18947"/>
                    <a:pt x="13526" y="18078"/>
                  </a:cubicBezTo>
                  <a:cubicBezTo>
                    <a:pt x="15762" y="16816"/>
                    <a:pt x="4509" y="15229"/>
                    <a:pt x="4509" y="15229"/>
                  </a:cubicBezTo>
                  <a:cubicBezTo>
                    <a:pt x="4509" y="15229"/>
                    <a:pt x="14031" y="14544"/>
                    <a:pt x="14932" y="12885"/>
                  </a:cubicBezTo>
                  <a:cubicBezTo>
                    <a:pt x="15729" y="11358"/>
                    <a:pt x="5169" y="11297"/>
                    <a:pt x="3474" y="11297"/>
                  </a:cubicBezTo>
                  <a:cubicBezTo>
                    <a:pt x="3327" y="11297"/>
                    <a:pt x="3246" y="11298"/>
                    <a:pt x="3246" y="11298"/>
                  </a:cubicBezTo>
                  <a:cubicBezTo>
                    <a:pt x="3246" y="11298"/>
                    <a:pt x="13165" y="10108"/>
                    <a:pt x="13706" y="8268"/>
                  </a:cubicBezTo>
                  <a:cubicBezTo>
                    <a:pt x="13980" y="7288"/>
                    <a:pt x="10771" y="7064"/>
                    <a:pt x="7784" y="7064"/>
                  </a:cubicBezTo>
                  <a:cubicBezTo>
                    <a:pt x="5275" y="7064"/>
                    <a:pt x="2922" y="7222"/>
                    <a:pt x="2922" y="7222"/>
                  </a:cubicBezTo>
                  <a:cubicBezTo>
                    <a:pt x="2922" y="7222"/>
                    <a:pt x="10171" y="1271"/>
                    <a:pt x="9017" y="153"/>
                  </a:cubicBezTo>
                  <a:cubicBezTo>
                    <a:pt x="8912" y="48"/>
                    <a:pt x="8746" y="0"/>
                    <a:pt x="8533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8"/>
            <p:cNvSpPr/>
            <p:nvPr/>
          </p:nvSpPr>
          <p:spPr>
            <a:xfrm>
              <a:off x="6500663" y="3179339"/>
              <a:ext cx="56299" cy="87445"/>
            </a:xfrm>
            <a:custGeom>
              <a:avLst/>
              <a:gdLst/>
              <a:ahLst/>
              <a:cxnLst/>
              <a:rect l="l" t="t" r="r" b="b"/>
              <a:pathLst>
                <a:path w="3391" h="5267" extrusionOk="0">
                  <a:moveTo>
                    <a:pt x="2705" y="1"/>
                  </a:moveTo>
                  <a:cubicBezTo>
                    <a:pt x="181" y="1047"/>
                    <a:pt x="0" y="4581"/>
                    <a:pt x="0" y="4581"/>
                  </a:cubicBezTo>
                  <a:lnTo>
                    <a:pt x="3390" y="5267"/>
                  </a:lnTo>
                  <a:lnTo>
                    <a:pt x="270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8"/>
            <p:cNvSpPr/>
            <p:nvPr/>
          </p:nvSpPr>
          <p:spPr>
            <a:xfrm rot="2363992">
              <a:off x="7727482" y="1480301"/>
              <a:ext cx="96221" cy="266413"/>
            </a:xfrm>
            <a:custGeom>
              <a:avLst/>
              <a:gdLst/>
              <a:ahLst/>
              <a:cxnLst/>
              <a:rect l="l" t="t" r="r" b="b"/>
              <a:pathLst>
                <a:path w="3849" h="10657" extrusionOk="0">
                  <a:moveTo>
                    <a:pt x="0" y="10657"/>
                  </a:moveTo>
                  <a:lnTo>
                    <a:pt x="1332" y="0"/>
                  </a:lnTo>
                  <a:lnTo>
                    <a:pt x="3849" y="16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2" name="Google Shape;1162;p48"/>
            <p:cNvSpPr/>
            <p:nvPr/>
          </p:nvSpPr>
          <p:spPr>
            <a:xfrm>
              <a:off x="5894675" y="1382650"/>
              <a:ext cx="377426" cy="308421"/>
            </a:xfrm>
            <a:custGeom>
              <a:avLst/>
              <a:gdLst/>
              <a:ahLst/>
              <a:cxnLst/>
              <a:rect l="l" t="t" r="r" b="b"/>
              <a:pathLst>
                <a:path w="12285" h="10361" extrusionOk="0">
                  <a:moveTo>
                    <a:pt x="12285" y="10361"/>
                  </a:moveTo>
                  <a:lnTo>
                    <a:pt x="0" y="3700"/>
                  </a:lnTo>
                  <a:lnTo>
                    <a:pt x="28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3" name="Google Shape;1163;p48"/>
            <p:cNvSpPr/>
            <p:nvPr/>
          </p:nvSpPr>
          <p:spPr>
            <a:xfrm>
              <a:off x="5926950" y="1635575"/>
              <a:ext cx="270125" cy="118400"/>
            </a:xfrm>
            <a:custGeom>
              <a:avLst/>
              <a:gdLst/>
              <a:ahLst/>
              <a:cxnLst/>
              <a:rect l="l" t="t" r="r" b="b"/>
              <a:pathLst>
                <a:path w="10805" h="4736" extrusionOk="0">
                  <a:moveTo>
                    <a:pt x="10805" y="4736"/>
                  </a:moveTo>
                  <a:lnTo>
                    <a:pt x="0" y="1332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4" name="Google Shape;1164;p48"/>
            <p:cNvSpPr/>
            <p:nvPr/>
          </p:nvSpPr>
          <p:spPr>
            <a:xfrm rot="1625165" flipH="1">
              <a:off x="7698267" y="1556538"/>
              <a:ext cx="338336" cy="276474"/>
            </a:xfrm>
            <a:custGeom>
              <a:avLst/>
              <a:gdLst/>
              <a:ahLst/>
              <a:cxnLst/>
              <a:rect l="l" t="t" r="r" b="b"/>
              <a:pathLst>
                <a:path w="12285" h="10361" extrusionOk="0">
                  <a:moveTo>
                    <a:pt x="12285" y="10361"/>
                  </a:moveTo>
                  <a:lnTo>
                    <a:pt x="0" y="3700"/>
                  </a:lnTo>
                  <a:lnTo>
                    <a:pt x="28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48"/>
          <p:cNvSpPr/>
          <p:nvPr/>
        </p:nvSpPr>
        <p:spPr>
          <a:xfrm>
            <a:off x="5206725" y="1504950"/>
            <a:ext cx="3588100" cy="2817185"/>
          </a:xfrm>
          <a:custGeom>
            <a:avLst/>
            <a:gdLst/>
            <a:ahLst/>
            <a:cxnLst/>
            <a:rect l="l" t="t" r="r" b="b"/>
            <a:pathLst>
              <a:path w="143524" h="132589" extrusionOk="0">
                <a:moveTo>
                  <a:pt x="0" y="129400"/>
                </a:moveTo>
                <a:lnTo>
                  <a:pt x="20712" y="762"/>
                </a:lnTo>
                <a:lnTo>
                  <a:pt x="142251" y="0"/>
                </a:lnTo>
                <a:lnTo>
                  <a:pt x="143524" y="13258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021" name="Google Shape;1021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432000" cy="103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Exercise</a:t>
            </a:r>
            <a:endParaRPr dirty="0"/>
          </a:p>
        </p:txBody>
      </p:sp>
      <p:grpSp>
        <p:nvGrpSpPr>
          <p:cNvPr id="1023" name="Google Shape;1023;p48"/>
          <p:cNvGrpSpPr/>
          <p:nvPr/>
        </p:nvGrpSpPr>
        <p:grpSpPr>
          <a:xfrm>
            <a:off x="6096199" y="1972179"/>
            <a:ext cx="1980602" cy="2817039"/>
            <a:chOff x="5767729" y="1382650"/>
            <a:chExt cx="2395213" cy="3406747"/>
          </a:xfrm>
        </p:grpSpPr>
        <p:sp>
          <p:nvSpPr>
            <p:cNvPr id="1024" name="Google Shape;1024;p48"/>
            <p:cNvSpPr/>
            <p:nvPr/>
          </p:nvSpPr>
          <p:spPr>
            <a:xfrm>
              <a:off x="5894676" y="4269625"/>
              <a:ext cx="2268267" cy="519772"/>
            </a:xfrm>
            <a:custGeom>
              <a:avLst/>
              <a:gdLst/>
              <a:ahLst/>
              <a:cxnLst/>
              <a:rect l="l" t="t" r="r" b="b"/>
              <a:pathLst>
                <a:path w="43518" h="2347" extrusionOk="0">
                  <a:moveTo>
                    <a:pt x="21753" y="1"/>
                  </a:moveTo>
                  <a:cubicBezTo>
                    <a:pt x="9728" y="1"/>
                    <a:pt x="1" y="537"/>
                    <a:pt x="1" y="1180"/>
                  </a:cubicBezTo>
                  <a:cubicBezTo>
                    <a:pt x="1" y="1834"/>
                    <a:pt x="9740" y="2346"/>
                    <a:pt x="21753" y="2346"/>
                  </a:cubicBezTo>
                  <a:cubicBezTo>
                    <a:pt x="33779" y="2346"/>
                    <a:pt x="43518" y="1811"/>
                    <a:pt x="43518" y="1180"/>
                  </a:cubicBezTo>
                  <a:cubicBezTo>
                    <a:pt x="43518" y="537"/>
                    <a:pt x="33779" y="13"/>
                    <a:pt x="2175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8"/>
            <p:cNvSpPr/>
            <p:nvPr/>
          </p:nvSpPr>
          <p:spPr>
            <a:xfrm>
              <a:off x="6106653" y="4358997"/>
              <a:ext cx="462878" cy="318137"/>
            </a:xfrm>
            <a:custGeom>
              <a:avLst/>
              <a:gdLst/>
              <a:ahLst/>
              <a:cxnLst/>
              <a:rect l="l" t="t" r="r" b="b"/>
              <a:pathLst>
                <a:path w="27880" h="19162" extrusionOk="0">
                  <a:moveTo>
                    <a:pt x="24454" y="0"/>
                  </a:moveTo>
                  <a:lnTo>
                    <a:pt x="12227" y="144"/>
                  </a:ln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7659" y="19162"/>
                    <a:pt x="12786" y="19162"/>
                  </a:cubicBezTo>
                  <a:cubicBezTo>
                    <a:pt x="15541" y="19162"/>
                    <a:pt x="18450" y="18690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  <a:close/>
                </a:path>
              </a:pathLst>
            </a:custGeom>
            <a:solidFill>
              <a:srgbClr val="F45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8"/>
            <p:cNvSpPr/>
            <p:nvPr/>
          </p:nvSpPr>
          <p:spPr>
            <a:xfrm>
              <a:off x="6106653" y="4358997"/>
              <a:ext cx="462878" cy="355094"/>
            </a:xfrm>
            <a:custGeom>
              <a:avLst/>
              <a:gdLst/>
              <a:ahLst/>
              <a:cxnLst/>
              <a:rect l="l" t="t" r="r" b="b"/>
              <a:pathLst>
                <a:path w="27880" h="21388" extrusionOk="0">
                  <a:moveTo>
                    <a:pt x="12227" y="144"/>
                  </a:move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13922" y="21388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8"/>
            <p:cNvSpPr/>
            <p:nvPr/>
          </p:nvSpPr>
          <p:spPr>
            <a:xfrm>
              <a:off x="6106653" y="4358997"/>
              <a:ext cx="462878" cy="355094"/>
            </a:xfrm>
            <a:custGeom>
              <a:avLst/>
              <a:gdLst/>
              <a:ahLst/>
              <a:cxnLst/>
              <a:rect l="l" t="t" r="r" b="b"/>
              <a:pathLst>
                <a:path w="27880" h="21388" extrusionOk="0">
                  <a:moveTo>
                    <a:pt x="12227" y="144"/>
                  </a:move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13922" y="21388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8"/>
            <p:cNvSpPr/>
            <p:nvPr/>
          </p:nvSpPr>
          <p:spPr>
            <a:xfrm>
              <a:off x="6492877" y="4447023"/>
              <a:ext cx="72470" cy="160496"/>
            </a:xfrm>
            <a:custGeom>
              <a:avLst/>
              <a:gdLst/>
              <a:ahLst/>
              <a:cxnLst/>
              <a:rect l="l" t="t" r="r" b="b"/>
              <a:pathLst>
                <a:path w="4365" h="9667" extrusionOk="0">
                  <a:moveTo>
                    <a:pt x="0" y="4292"/>
                  </a:moveTo>
                  <a:cubicBezTo>
                    <a:pt x="109" y="6131"/>
                    <a:pt x="469" y="7935"/>
                    <a:pt x="1046" y="9666"/>
                  </a:cubicBezTo>
                  <a:cubicBezTo>
                    <a:pt x="3138" y="7971"/>
                    <a:pt x="1515" y="8115"/>
                    <a:pt x="4364" y="7322"/>
                  </a:cubicBezTo>
                  <a:cubicBezTo>
                    <a:pt x="3823" y="4689"/>
                    <a:pt x="3210" y="2128"/>
                    <a:pt x="2633" y="0"/>
                  </a:cubicBezTo>
                  <a:cubicBezTo>
                    <a:pt x="1154" y="1298"/>
                    <a:pt x="0" y="2813"/>
                    <a:pt x="0" y="4292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8"/>
            <p:cNvSpPr/>
            <p:nvPr/>
          </p:nvSpPr>
          <p:spPr>
            <a:xfrm>
              <a:off x="6107250" y="4521269"/>
              <a:ext cx="356904" cy="155864"/>
            </a:xfrm>
            <a:custGeom>
              <a:avLst/>
              <a:gdLst/>
              <a:ahLst/>
              <a:cxnLst/>
              <a:rect l="l" t="t" r="r" b="b"/>
              <a:pathLst>
                <a:path w="21497" h="9388" extrusionOk="0">
                  <a:moveTo>
                    <a:pt x="7574" y="0"/>
                  </a:moveTo>
                  <a:cubicBezTo>
                    <a:pt x="902" y="3607"/>
                    <a:pt x="0" y="3607"/>
                    <a:pt x="3030" y="7755"/>
                  </a:cubicBezTo>
                  <a:cubicBezTo>
                    <a:pt x="3030" y="7755"/>
                    <a:pt x="7623" y="9388"/>
                    <a:pt x="12750" y="9388"/>
                  </a:cubicBezTo>
                  <a:cubicBezTo>
                    <a:pt x="15505" y="9388"/>
                    <a:pt x="18414" y="8916"/>
                    <a:pt x="20847" y="7466"/>
                  </a:cubicBezTo>
                  <a:cubicBezTo>
                    <a:pt x="21099" y="7322"/>
                    <a:pt x="21280" y="7214"/>
                    <a:pt x="21496" y="7070"/>
                  </a:cubicBezTo>
                  <a:cubicBezTo>
                    <a:pt x="17962" y="1118"/>
                    <a:pt x="11506" y="73"/>
                    <a:pt x="75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8"/>
            <p:cNvSpPr/>
            <p:nvPr/>
          </p:nvSpPr>
          <p:spPr>
            <a:xfrm>
              <a:off x="6246761" y="4495635"/>
              <a:ext cx="156910" cy="34633"/>
            </a:xfrm>
            <a:custGeom>
              <a:avLst/>
              <a:gdLst/>
              <a:ahLst/>
              <a:cxnLst/>
              <a:rect l="l" t="t" r="r" b="b"/>
              <a:pathLst>
                <a:path w="9451" h="2086" extrusionOk="0">
                  <a:moveTo>
                    <a:pt x="2166" y="0"/>
                  </a:moveTo>
                  <a:cubicBezTo>
                    <a:pt x="770" y="0"/>
                    <a:pt x="1" y="282"/>
                    <a:pt x="1" y="282"/>
                  </a:cubicBezTo>
                  <a:lnTo>
                    <a:pt x="9450" y="2085"/>
                  </a:lnTo>
                  <a:cubicBezTo>
                    <a:pt x="6312" y="390"/>
                    <a:pt x="3807" y="0"/>
                    <a:pt x="21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8"/>
            <p:cNvSpPr/>
            <p:nvPr/>
          </p:nvSpPr>
          <p:spPr>
            <a:xfrm>
              <a:off x="6146764" y="4555404"/>
              <a:ext cx="422766" cy="121995"/>
            </a:xfrm>
            <a:custGeom>
              <a:avLst/>
              <a:gdLst/>
              <a:ahLst/>
              <a:cxnLst/>
              <a:rect l="l" t="t" r="r" b="b"/>
              <a:pathLst>
                <a:path w="25464" h="7348" extrusionOk="0">
                  <a:moveTo>
                    <a:pt x="25067" y="0"/>
                  </a:moveTo>
                  <a:lnTo>
                    <a:pt x="25067" y="0"/>
                  </a:lnTo>
                  <a:cubicBezTo>
                    <a:pt x="21497" y="1010"/>
                    <a:pt x="25356" y="469"/>
                    <a:pt x="18287" y="4545"/>
                  </a:cubicBezTo>
                  <a:cubicBezTo>
                    <a:pt x="15811" y="5983"/>
                    <a:pt x="12852" y="6453"/>
                    <a:pt x="10041" y="6453"/>
                  </a:cubicBezTo>
                  <a:cubicBezTo>
                    <a:pt x="5028" y="6453"/>
                    <a:pt x="486" y="4959"/>
                    <a:pt x="1" y="4797"/>
                  </a:cubicBezTo>
                  <a:lnTo>
                    <a:pt x="1" y="4797"/>
                  </a:lnTo>
                  <a:cubicBezTo>
                    <a:pt x="217" y="5086"/>
                    <a:pt x="397" y="5374"/>
                    <a:pt x="650" y="5699"/>
                  </a:cubicBezTo>
                  <a:cubicBezTo>
                    <a:pt x="650" y="5699"/>
                    <a:pt x="5245" y="7348"/>
                    <a:pt x="10373" y="7348"/>
                  </a:cubicBezTo>
                  <a:cubicBezTo>
                    <a:pt x="13127" y="7348"/>
                    <a:pt x="16035" y="6872"/>
                    <a:pt x="18467" y="5410"/>
                  </a:cubicBezTo>
                  <a:cubicBezTo>
                    <a:pt x="25464" y="1263"/>
                    <a:pt x="21460" y="1876"/>
                    <a:pt x="25247" y="830"/>
                  </a:cubicBezTo>
                  <a:cubicBezTo>
                    <a:pt x="25175" y="541"/>
                    <a:pt x="25139" y="289"/>
                    <a:pt x="25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8"/>
            <p:cNvSpPr/>
            <p:nvPr/>
          </p:nvSpPr>
          <p:spPr>
            <a:xfrm>
              <a:off x="6264725" y="4466880"/>
              <a:ext cx="157508" cy="34649"/>
            </a:xfrm>
            <a:custGeom>
              <a:avLst/>
              <a:gdLst/>
              <a:ahLst/>
              <a:cxnLst/>
              <a:rect l="l" t="t" r="r" b="b"/>
              <a:pathLst>
                <a:path w="9487" h="2087" extrusionOk="0">
                  <a:moveTo>
                    <a:pt x="2169" y="1"/>
                  </a:moveTo>
                  <a:cubicBezTo>
                    <a:pt x="770" y="1"/>
                    <a:pt x="1" y="283"/>
                    <a:pt x="1" y="283"/>
                  </a:cubicBezTo>
                  <a:lnTo>
                    <a:pt x="9486" y="2086"/>
                  </a:lnTo>
                  <a:cubicBezTo>
                    <a:pt x="6329" y="391"/>
                    <a:pt x="3814" y="1"/>
                    <a:pt x="2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8"/>
            <p:cNvSpPr/>
            <p:nvPr/>
          </p:nvSpPr>
          <p:spPr>
            <a:xfrm>
              <a:off x="7370717" y="3966580"/>
              <a:ext cx="597624" cy="281827"/>
            </a:xfrm>
            <a:custGeom>
              <a:avLst/>
              <a:gdLst/>
              <a:ahLst/>
              <a:cxnLst/>
              <a:rect l="l" t="t" r="r" b="b"/>
              <a:pathLst>
                <a:path w="35996" h="16975" extrusionOk="0">
                  <a:moveTo>
                    <a:pt x="8401" y="1"/>
                  </a:moveTo>
                  <a:cubicBezTo>
                    <a:pt x="5332" y="1"/>
                    <a:pt x="3283" y="120"/>
                    <a:pt x="3283" y="120"/>
                  </a:cubicBezTo>
                  <a:lnTo>
                    <a:pt x="1" y="15665"/>
                  </a:lnTo>
                  <a:cubicBezTo>
                    <a:pt x="1" y="15665"/>
                    <a:pt x="8478" y="16975"/>
                    <a:pt x="17180" y="16975"/>
                  </a:cubicBezTo>
                  <a:cubicBezTo>
                    <a:pt x="26283" y="16975"/>
                    <a:pt x="35632" y="15542"/>
                    <a:pt x="35779" y="9678"/>
                  </a:cubicBezTo>
                  <a:cubicBezTo>
                    <a:pt x="35996" y="1076"/>
                    <a:pt x="17608" y="1"/>
                    <a:pt x="8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8"/>
            <p:cNvSpPr/>
            <p:nvPr/>
          </p:nvSpPr>
          <p:spPr>
            <a:xfrm>
              <a:off x="7370130" y="3936828"/>
              <a:ext cx="598819" cy="380861"/>
            </a:xfrm>
            <a:custGeom>
              <a:avLst/>
              <a:gdLst/>
              <a:ahLst/>
              <a:cxnLst/>
              <a:rect l="l" t="t" r="r" b="b"/>
              <a:pathLst>
                <a:path w="36068" h="22940" extrusionOk="0">
                  <a:moveTo>
                    <a:pt x="3283" y="1912"/>
                  </a:moveTo>
                  <a:cubicBezTo>
                    <a:pt x="3283" y="1912"/>
                    <a:pt x="36068" y="1"/>
                    <a:pt x="35779" y="11470"/>
                  </a:cubicBezTo>
                  <a:cubicBezTo>
                    <a:pt x="35491" y="22940"/>
                    <a:pt x="1" y="17457"/>
                    <a:pt x="1" y="17457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8"/>
            <p:cNvSpPr/>
            <p:nvPr/>
          </p:nvSpPr>
          <p:spPr>
            <a:xfrm>
              <a:off x="6474913" y="3951804"/>
              <a:ext cx="1109595" cy="400319"/>
            </a:xfrm>
            <a:custGeom>
              <a:avLst/>
              <a:gdLst/>
              <a:ahLst/>
              <a:cxnLst/>
              <a:rect l="l" t="t" r="r" b="b"/>
              <a:pathLst>
                <a:path w="66833" h="24112" extrusionOk="0">
                  <a:moveTo>
                    <a:pt x="66616" y="1"/>
                  </a:moveTo>
                  <a:lnTo>
                    <a:pt x="361" y="722"/>
                  </a:lnTo>
                  <a:cubicBezTo>
                    <a:pt x="361" y="722"/>
                    <a:pt x="0" y="15293"/>
                    <a:pt x="10063" y="20559"/>
                  </a:cubicBezTo>
                  <a:cubicBezTo>
                    <a:pt x="14881" y="23089"/>
                    <a:pt x="23828" y="24112"/>
                    <a:pt x="32757" y="24112"/>
                  </a:cubicBezTo>
                  <a:cubicBezTo>
                    <a:pt x="42411" y="24112"/>
                    <a:pt x="52043" y="22916"/>
                    <a:pt x="56409" y="21136"/>
                  </a:cubicBezTo>
                  <a:cubicBezTo>
                    <a:pt x="64777" y="17673"/>
                    <a:pt x="66833" y="5843"/>
                    <a:pt x="666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8"/>
            <p:cNvSpPr/>
            <p:nvPr/>
          </p:nvSpPr>
          <p:spPr>
            <a:xfrm>
              <a:off x="6922217" y="3943419"/>
              <a:ext cx="140739" cy="256309"/>
            </a:xfrm>
            <a:custGeom>
              <a:avLst/>
              <a:gdLst/>
              <a:ahLst/>
              <a:cxnLst/>
              <a:rect l="l" t="t" r="r" b="b"/>
              <a:pathLst>
                <a:path w="8477" h="15438" extrusionOk="0">
                  <a:moveTo>
                    <a:pt x="5735" y="1"/>
                  </a:moveTo>
                  <a:lnTo>
                    <a:pt x="5735" y="1"/>
                  </a:lnTo>
                  <a:cubicBezTo>
                    <a:pt x="6384" y="4870"/>
                    <a:pt x="6240" y="9811"/>
                    <a:pt x="5302" y="14608"/>
                  </a:cubicBezTo>
                  <a:lnTo>
                    <a:pt x="0" y="15437"/>
                  </a:lnTo>
                  <a:cubicBezTo>
                    <a:pt x="3138" y="15437"/>
                    <a:pt x="6420" y="15149"/>
                    <a:pt x="6420" y="15149"/>
                  </a:cubicBezTo>
                  <a:cubicBezTo>
                    <a:pt x="8476" y="6565"/>
                    <a:pt x="7899" y="145"/>
                    <a:pt x="7899" y="145"/>
                  </a:cubicBezTo>
                  <a:lnTo>
                    <a:pt x="57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7446176" y="2797316"/>
              <a:ext cx="473669" cy="756709"/>
            </a:xfrm>
            <a:custGeom>
              <a:avLst/>
              <a:gdLst/>
              <a:ahLst/>
              <a:cxnLst/>
              <a:rect l="l" t="t" r="r" b="b"/>
              <a:pathLst>
                <a:path w="28530" h="45578" extrusionOk="0">
                  <a:moveTo>
                    <a:pt x="0" y="0"/>
                  </a:moveTo>
                  <a:lnTo>
                    <a:pt x="1659" y="31523"/>
                  </a:lnTo>
                  <a:cubicBezTo>
                    <a:pt x="1659" y="31523"/>
                    <a:pt x="11046" y="45578"/>
                    <a:pt x="18015" y="45578"/>
                  </a:cubicBezTo>
                  <a:cubicBezTo>
                    <a:pt x="19489" y="45578"/>
                    <a:pt x="20855" y="44949"/>
                    <a:pt x="22001" y="43425"/>
                  </a:cubicBezTo>
                  <a:cubicBezTo>
                    <a:pt x="28529" y="34661"/>
                    <a:pt x="13525" y="6817"/>
                    <a:pt x="9305" y="3426"/>
                  </a:cubicBezTo>
                  <a:cubicBezTo>
                    <a:pt x="6636" y="1335"/>
                    <a:pt x="3390" y="144"/>
                    <a:pt x="0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6115020" y="2803293"/>
              <a:ext cx="473686" cy="756725"/>
            </a:xfrm>
            <a:custGeom>
              <a:avLst/>
              <a:gdLst/>
              <a:ahLst/>
              <a:cxnLst/>
              <a:rect l="l" t="t" r="r" b="b"/>
              <a:pathLst>
                <a:path w="28531" h="45579" extrusionOk="0">
                  <a:moveTo>
                    <a:pt x="28530" y="1"/>
                  </a:moveTo>
                  <a:lnTo>
                    <a:pt x="28530" y="1"/>
                  </a:lnTo>
                  <a:cubicBezTo>
                    <a:pt x="25176" y="145"/>
                    <a:pt x="21930" y="1335"/>
                    <a:pt x="19261" y="3427"/>
                  </a:cubicBezTo>
                  <a:cubicBezTo>
                    <a:pt x="15041" y="6817"/>
                    <a:pt x="1" y="34697"/>
                    <a:pt x="6565" y="43426"/>
                  </a:cubicBezTo>
                  <a:cubicBezTo>
                    <a:pt x="7711" y="44950"/>
                    <a:pt x="9077" y="45579"/>
                    <a:pt x="10552" y="45579"/>
                  </a:cubicBezTo>
                  <a:cubicBezTo>
                    <a:pt x="17521" y="45579"/>
                    <a:pt x="26907" y="31523"/>
                    <a:pt x="26907" y="31523"/>
                  </a:cubicBezTo>
                  <a:lnTo>
                    <a:pt x="28530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6239572" y="1483942"/>
              <a:ext cx="1555123" cy="1381942"/>
            </a:xfrm>
            <a:custGeom>
              <a:avLst/>
              <a:gdLst/>
              <a:ahLst/>
              <a:cxnLst/>
              <a:rect l="l" t="t" r="r" b="b"/>
              <a:pathLst>
                <a:path w="93668" h="83237" extrusionOk="0">
                  <a:moveTo>
                    <a:pt x="55425" y="0"/>
                  </a:moveTo>
                  <a:cubicBezTo>
                    <a:pt x="55382" y="0"/>
                    <a:pt x="55338" y="4"/>
                    <a:pt x="55292" y="12"/>
                  </a:cubicBezTo>
                  <a:cubicBezTo>
                    <a:pt x="42921" y="3222"/>
                    <a:pt x="38773" y="8848"/>
                    <a:pt x="37366" y="12527"/>
                  </a:cubicBezTo>
                  <a:cubicBezTo>
                    <a:pt x="36063" y="9889"/>
                    <a:pt x="32996" y="5166"/>
                    <a:pt x="27636" y="5166"/>
                  </a:cubicBezTo>
                  <a:cubicBezTo>
                    <a:pt x="26769" y="5166"/>
                    <a:pt x="25841" y="5290"/>
                    <a:pt x="24851" y="5566"/>
                  </a:cubicBezTo>
                  <a:cubicBezTo>
                    <a:pt x="24052" y="5799"/>
                    <a:pt x="24298" y="6925"/>
                    <a:pt x="25023" y="6925"/>
                  </a:cubicBezTo>
                  <a:cubicBezTo>
                    <a:pt x="25083" y="6925"/>
                    <a:pt x="25146" y="6917"/>
                    <a:pt x="25212" y="6901"/>
                  </a:cubicBezTo>
                  <a:cubicBezTo>
                    <a:pt x="26059" y="6660"/>
                    <a:pt x="26879" y="6541"/>
                    <a:pt x="27671" y="6541"/>
                  </a:cubicBezTo>
                  <a:cubicBezTo>
                    <a:pt x="30085" y="6541"/>
                    <a:pt x="32238" y="7650"/>
                    <a:pt x="34084" y="9822"/>
                  </a:cubicBezTo>
                  <a:cubicBezTo>
                    <a:pt x="34481" y="10327"/>
                    <a:pt x="34878" y="10868"/>
                    <a:pt x="35202" y="11409"/>
                  </a:cubicBezTo>
                  <a:cubicBezTo>
                    <a:pt x="33901" y="10078"/>
                    <a:pt x="31969" y="8578"/>
                    <a:pt x="29864" y="8578"/>
                  </a:cubicBezTo>
                  <a:cubicBezTo>
                    <a:pt x="29402" y="8578"/>
                    <a:pt x="28932" y="8650"/>
                    <a:pt x="28458" y="8812"/>
                  </a:cubicBezTo>
                  <a:cubicBezTo>
                    <a:pt x="24094" y="10363"/>
                    <a:pt x="30117" y="12888"/>
                    <a:pt x="30117" y="12888"/>
                  </a:cubicBezTo>
                  <a:cubicBezTo>
                    <a:pt x="30117" y="12888"/>
                    <a:pt x="28750" y="12597"/>
                    <a:pt x="26741" y="12597"/>
                  </a:cubicBezTo>
                  <a:cubicBezTo>
                    <a:pt x="23460" y="12597"/>
                    <a:pt x="18468" y="13374"/>
                    <a:pt x="14933" y="17468"/>
                  </a:cubicBezTo>
                  <a:cubicBezTo>
                    <a:pt x="9847" y="23419"/>
                    <a:pt x="17385" y="27423"/>
                    <a:pt x="16952" y="31859"/>
                  </a:cubicBezTo>
                  <a:cubicBezTo>
                    <a:pt x="15474" y="33554"/>
                    <a:pt x="11254" y="37558"/>
                    <a:pt x="3536" y="39505"/>
                  </a:cubicBezTo>
                  <a:cubicBezTo>
                    <a:pt x="2675" y="39671"/>
                    <a:pt x="2878" y="40870"/>
                    <a:pt x="3642" y="40870"/>
                  </a:cubicBezTo>
                  <a:cubicBezTo>
                    <a:pt x="3711" y="40870"/>
                    <a:pt x="3783" y="40861"/>
                    <a:pt x="3860" y="40840"/>
                  </a:cubicBezTo>
                  <a:cubicBezTo>
                    <a:pt x="7106" y="40010"/>
                    <a:pt x="10208" y="38712"/>
                    <a:pt x="13057" y="36909"/>
                  </a:cubicBezTo>
                  <a:lnTo>
                    <a:pt x="13057" y="36909"/>
                  </a:lnTo>
                  <a:cubicBezTo>
                    <a:pt x="8513" y="40371"/>
                    <a:pt x="1768" y="43725"/>
                    <a:pt x="1876" y="50398"/>
                  </a:cubicBezTo>
                  <a:cubicBezTo>
                    <a:pt x="1985" y="56854"/>
                    <a:pt x="6421" y="62480"/>
                    <a:pt x="11326" y="65185"/>
                  </a:cubicBezTo>
                  <a:cubicBezTo>
                    <a:pt x="8585" y="64500"/>
                    <a:pt x="5086" y="62769"/>
                    <a:pt x="1227" y="58910"/>
                  </a:cubicBezTo>
                  <a:cubicBezTo>
                    <a:pt x="1083" y="58783"/>
                    <a:pt x="903" y="58720"/>
                    <a:pt x="727" y="58720"/>
                  </a:cubicBezTo>
                  <a:cubicBezTo>
                    <a:pt x="551" y="58720"/>
                    <a:pt x="380" y="58783"/>
                    <a:pt x="253" y="58910"/>
                  </a:cubicBezTo>
                  <a:cubicBezTo>
                    <a:pt x="1" y="59162"/>
                    <a:pt x="1" y="59595"/>
                    <a:pt x="253" y="59847"/>
                  </a:cubicBezTo>
                  <a:cubicBezTo>
                    <a:pt x="6060" y="65654"/>
                    <a:pt x="11074" y="66952"/>
                    <a:pt x="14392" y="66952"/>
                  </a:cubicBezTo>
                  <a:cubicBezTo>
                    <a:pt x="13382" y="67457"/>
                    <a:pt x="12480" y="68107"/>
                    <a:pt x="11687" y="68936"/>
                  </a:cubicBezTo>
                  <a:cubicBezTo>
                    <a:pt x="10208" y="70559"/>
                    <a:pt x="9487" y="72723"/>
                    <a:pt x="9667" y="74923"/>
                  </a:cubicBezTo>
                  <a:cubicBezTo>
                    <a:pt x="9703" y="75284"/>
                    <a:pt x="9992" y="75573"/>
                    <a:pt x="10352" y="75573"/>
                  </a:cubicBezTo>
                  <a:lnTo>
                    <a:pt x="10388" y="75573"/>
                  </a:lnTo>
                  <a:cubicBezTo>
                    <a:pt x="10785" y="75536"/>
                    <a:pt x="11074" y="75212"/>
                    <a:pt x="11074" y="74851"/>
                  </a:cubicBezTo>
                  <a:cubicBezTo>
                    <a:pt x="10893" y="73012"/>
                    <a:pt x="11470" y="71208"/>
                    <a:pt x="12697" y="69874"/>
                  </a:cubicBezTo>
                  <a:cubicBezTo>
                    <a:pt x="13346" y="69153"/>
                    <a:pt x="14139" y="68576"/>
                    <a:pt x="15005" y="68179"/>
                  </a:cubicBezTo>
                  <a:lnTo>
                    <a:pt x="15005" y="68179"/>
                  </a:lnTo>
                  <a:cubicBezTo>
                    <a:pt x="13670" y="69333"/>
                    <a:pt x="12156" y="71028"/>
                    <a:pt x="12877" y="72435"/>
                  </a:cubicBezTo>
                  <a:cubicBezTo>
                    <a:pt x="13139" y="72958"/>
                    <a:pt x="13591" y="73163"/>
                    <a:pt x="14137" y="73163"/>
                  </a:cubicBezTo>
                  <a:cubicBezTo>
                    <a:pt x="16073" y="73163"/>
                    <a:pt x="19189" y="70595"/>
                    <a:pt x="19189" y="70595"/>
                  </a:cubicBezTo>
                  <a:cubicBezTo>
                    <a:pt x="19189" y="70595"/>
                    <a:pt x="19946" y="82642"/>
                    <a:pt x="43822" y="82642"/>
                  </a:cubicBezTo>
                  <a:cubicBezTo>
                    <a:pt x="58502" y="82642"/>
                    <a:pt x="66437" y="77196"/>
                    <a:pt x="70368" y="73012"/>
                  </a:cubicBezTo>
                  <a:lnTo>
                    <a:pt x="70368" y="73012"/>
                  </a:lnTo>
                  <a:cubicBezTo>
                    <a:pt x="69322" y="75392"/>
                    <a:pt x="67050" y="78494"/>
                    <a:pt x="62217" y="82029"/>
                  </a:cubicBezTo>
                  <a:cubicBezTo>
                    <a:pt x="61928" y="82245"/>
                    <a:pt x="61856" y="82642"/>
                    <a:pt x="62072" y="82966"/>
                  </a:cubicBezTo>
                  <a:cubicBezTo>
                    <a:pt x="62203" y="83141"/>
                    <a:pt x="62414" y="83236"/>
                    <a:pt x="62632" y="83236"/>
                  </a:cubicBezTo>
                  <a:cubicBezTo>
                    <a:pt x="62773" y="83236"/>
                    <a:pt x="62918" y="83196"/>
                    <a:pt x="63046" y="83111"/>
                  </a:cubicBezTo>
                  <a:cubicBezTo>
                    <a:pt x="70404" y="77700"/>
                    <a:pt x="72207" y="73084"/>
                    <a:pt x="72496" y="70343"/>
                  </a:cubicBezTo>
                  <a:cubicBezTo>
                    <a:pt x="72748" y="69982"/>
                    <a:pt x="72965" y="69658"/>
                    <a:pt x="73109" y="69369"/>
                  </a:cubicBezTo>
                  <a:cubicBezTo>
                    <a:pt x="74840" y="71858"/>
                    <a:pt x="78122" y="75140"/>
                    <a:pt x="83532" y="75140"/>
                  </a:cubicBezTo>
                  <a:cubicBezTo>
                    <a:pt x="83929" y="75140"/>
                    <a:pt x="84326" y="75140"/>
                    <a:pt x="84723" y="75104"/>
                  </a:cubicBezTo>
                  <a:cubicBezTo>
                    <a:pt x="85083" y="75068"/>
                    <a:pt x="85372" y="74743"/>
                    <a:pt x="85336" y="74346"/>
                  </a:cubicBezTo>
                  <a:cubicBezTo>
                    <a:pt x="85336" y="74006"/>
                    <a:pt x="85015" y="73730"/>
                    <a:pt x="84676" y="73730"/>
                  </a:cubicBezTo>
                  <a:cubicBezTo>
                    <a:pt x="84655" y="73730"/>
                    <a:pt x="84635" y="73731"/>
                    <a:pt x="84614" y="73733"/>
                  </a:cubicBezTo>
                  <a:cubicBezTo>
                    <a:pt x="84230" y="73767"/>
                    <a:pt x="83857" y="73784"/>
                    <a:pt x="83494" y="73784"/>
                  </a:cubicBezTo>
                  <a:cubicBezTo>
                    <a:pt x="78888" y="73784"/>
                    <a:pt x="76015" y="71146"/>
                    <a:pt x="74443" y="68972"/>
                  </a:cubicBezTo>
                  <a:lnTo>
                    <a:pt x="74443" y="68972"/>
                  </a:lnTo>
                  <a:cubicBezTo>
                    <a:pt x="75624" y="70185"/>
                    <a:pt x="78085" y="72322"/>
                    <a:pt x="80528" y="72322"/>
                  </a:cubicBezTo>
                  <a:cubicBezTo>
                    <a:pt x="80772" y="72322"/>
                    <a:pt x="81017" y="72300"/>
                    <a:pt x="81260" y="72254"/>
                  </a:cubicBezTo>
                  <a:cubicBezTo>
                    <a:pt x="84867" y="71605"/>
                    <a:pt x="76897" y="66340"/>
                    <a:pt x="76896" y="66339"/>
                  </a:cubicBezTo>
                  <a:lnTo>
                    <a:pt x="76896" y="66339"/>
                  </a:lnTo>
                  <a:cubicBezTo>
                    <a:pt x="76896" y="66340"/>
                    <a:pt x="80845" y="67948"/>
                    <a:pt x="84212" y="67948"/>
                  </a:cubicBezTo>
                  <a:cubicBezTo>
                    <a:pt x="86182" y="67948"/>
                    <a:pt x="87952" y="67398"/>
                    <a:pt x="88618" y="65654"/>
                  </a:cubicBezTo>
                  <a:cubicBezTo>
                    <a:pt x="89677" y="62879"/>
                    <a:pt x="86069" y="62306"/>
                    <a:pt x="82912" y="62306"/>
                  </a:cubicBezTo>
                  <a:cubicBezTo>
                    <a:pt x="80694" y="62306"/>
                    <a:pt x="78699" y="62588"/>
                    <a:pt x="78699" y="62588"/>
                  </a:cubicBezTo>
                  <a:cubicBezTo>
                    <a:pt x="78699" y="62588"/>
                    <a:pt x="89519" y="56818"/>
                    <a:pt x="88906" y="45132"/>
                  </a:cubicBezTo>
                  <a:cubicBezTo>
                    <a:pt x="88798" y="42643"/>
                    <a:pt x="87969" y="40263"/>
                    <a:pt x="86562" y="38243"/>
                  </a:cubicBezTo>
                  <a:lnTo>
                    <a:pt x="86562" y="38243"/>
                  </a:lnTo>
                  <a:cubicBezTo>
                    <a:pt x="89916" y="42102"/>
                    <a:pt x="92116" y="46827"/>
                    <a:pt x="90349" y="52165"/>
                  </a:cubicBezTo>
                  <a:cubicBezTo>
                    <a:pt x="90241" y="52526"/>
                    <a:pt x="90457" y="52886"/>
                    <a:pt x="90818" y="52995"/>
                  </a:cubicBezTo>
                  <a:cubicBezTo>
                    <a:pt x="90890" y="53031"/>
                    <a:pt x="90962" y="53031"/>
                    <a:pt x="91034" y="53031"/>
                  </a:cubicBezTo>
                  <a:cubicBezTo>
                    <a:pt x="91323" y="53031"/>
                    <a:pt x="91575" y="52850"/>
                    <a:pt x="91684" y="52598"/>
                  </a:cubicBezTo>
                  <a:cubicBezTo>
                    <a:pt x="93667" y="46394"/>
                    <a:pt x="91143" y="40010"/>
                    <a:pt x="84290" y="34095"/>
                  </a:cubicBezTo>
                  <a:cubicBezTo>
                    <a:pt x="83965" y="33843"/>
                    <a:pt x="83677" y="33590"/>
                    <a:pt x="83352" y="33338"/>
                  </a:cubicBezTo>
                  <a:lnTo>
                    <a:pt x="83352" y="33338"/>
                  </a:lnTo>
                  <a:cubicBezTo>
                    <a:pt x="84398" y="33626"/>
                    <a:pt x="85516" y="33771"/>
                    <a:pt x="86598" y="33771"/>
                  </a:cubicBezTo>
                  <a:cubicBezTo>
                    <a:pt x="86658" y="33772"/>
                    <a:pt x="86717" y="33773"/>
                    <a:pt x="86776" y="33773"/>
                  </a:cubicBezTo>
                  <a:cubicBezTo>
                    <a:pt x="88371" y="33773"/>
                    <a:pt x="89895" y="33307"/>
                    <a:pt x="91251" y="32472"/>
                  </a:cubicBezTo>
                  <a:cubicBezTo>
                    <a:pt x="91879" y="32203"/>
                    <a:pt x="91341" y="31214"/>
                    <a:pt x="90830" y="31214"/>
                  </a:cubicBezTo>
                  <a:cubicBezTo>
                    <a:pt x="90725" y="31214"/>
                    <a:pt x="90622" y="31256"/>
                    <a:pt x="90529" y="31354"/>
                  </a:cubicBezTo>
                  <a:cubicBezTo>
                    <a:pt x="89314" y="32128"/>
                    <a:pt x="87986" y="32447"/>
                    <a:pt x="86621" y="32447"/>
                  </a:cubicBezTo>
                  <a:cubicBezTo>
                    <a:pt x="81304" y="32447"/>
                    <a:pt x="75436" y="27601"/>
                    <a:pt x="73542" y="25908"/>
                  </a:cubicBezTo>
                  <a:cubicBezTo>
                    <a:pt x="73470" y="25656"/>
                    <a:pt x="73434" y="25403"/>
                    <a:pt x="73434" y="25151"/>
                  </a:cubicBezTo>
                  <a:cubicBezTo>
                    <a:pt x="73328" y="21100"/>
                    <a:pt x="76506" y="4144"/>
                    <a:pt x="62297" y="4144"/>
                  </a:cubicBezTo>
                  <a:cubicBezTo>
                    <a:pt x="57149" y="4144"/>
                    <a:pt x="49720" y="6369"/>
                    <a:pt x="39026" y="12239"/>
                  </a:cubicBezTo>
                  <a:cubicBezTo>
                    <a:pt x="39278" y="11626"/>
                    <a:pt x="39639" y="11048"/>
                    <a:pt x="39999" y="10471"/>
                  </a:cubicBezTo>
                  <a:cubicBezTo>
                    <a:pt x="41947" y="7658"/>
                    <a:pt x="46239" y="3799"/>
                    <a:pt x="55652" y="1346"/>
                  </a:cubicBezTo>
                  <a:cubicBezTo>
                    <a:pt x="56402" y="1108"/>
                    <a:pt x="56154" y="0"/>
                    <a:pt x="55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6350959" y="2749401"/>
              <a:ext cx="1347326" cy="1235359"/>
            </a:xfrm>
            <a:custGeom>
              <a:avLst/>
              <a:gdLst/>
              <a:ahLst/>
              <a:cxnLst/>
              <a:rect l="l" t="t" r="r" b="b"/>
              <a:pathLst>
                <a:path w="81152" h="74408" extrusionOk="0">
                  <a:moveTo>
                    <a:pt x="51937" y="1"/>
                  </a:moveTo>
                  <a:lnTo>
                    <a:pt x="40901" y="578"/>
                  </a:lnTo>
                  <a:lnTo>
                    <a:pt x="26582" y="325"/>
                  </a:lnTo>
                  <a:cubicBezTo>
                    <a:pt x="26582" y="325"/>
                    <a:pt x="21821" y="1047"/>
                    <a:pt x="13453" y="2922"/>
                  </a:cubicBezTo>
                  <a:cubicBezTo>
                    <a:pt x="13453" y="2922"/>
                    <a:pt x="11830" y="16628"/>
                    <a:pt x="8440" y="22831"/>
                  </a:cubicBezTo>
                  <a:cubicBezTo>
                    <a:pt x="0" y="30333"/>
                    <a:pt x="1299" y="41983"/>
                    <a:pt x="12407" y="44976"/>
                  </a:cubicBezTo>
                  <a:cubicBezTo>
                    <a:pt x="12407" y="44976"/>
                    <a:pt x="8296" y="54642"/>
                    <a:pt x="7286" y="74407"/>
                  </a:cubicBezTo>
                  <a:lnTo>
                    <a:pt x="7286" y="74407"/>
                  </a:lnTo>
                  <a:cubicBezTo>
                    <a:pt x="7286" y="74407"/>
                    <a:pt x="14788" y="72928"/>
                    <a:pt x="40901" y="72928"/>
                  </a:cubicBezTo>
                  <a:cubicBezTo>
                    <a:pt x="41208" y="72928"/>
                    <a:pt x="41513" y="72928"/>
                    <a:pt x="41816" y="72928"/>
                  </a:cubicBezTo>
                  <a:cubicBezTo>
                    <a:pt x="67225" y="72928"/>
                    <a:pt x="74551" y="74407"/>
                    <a:pt x="74551" y="74407"/>
                  </a:cubicBezTo>
                  <a:cubicBezTo>
                    <a:pt x="73541" y="54642"/>
                    <a:pt x="68744" y="44976"/>
                    <a:pt x="68744" y="44976"/>
                  </a:cubicBezTo>
                  <a:cubicBezTo>
                    <a:pt x="79853" y="41983"/>
                    <a:pt x="81151" y="30333"/>
                    <a:pt x="72712" y="22831"/>
                  </a:cubicBezTo>
                  <a:cubicBezTo>
                    <a:pt x="69321" y="16628"/>
                    <a:pt x="67013" y="2273"/>
                    <a:pt x="67013" y="2273"/>
                  </a:cubicBezTo>
                  <a:cubicBezTo>
                    <a:pt x="62072" y="1119"/>
                    <a:pt x="57023" y="361"/>
                    <a:pt x="519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6645570" y="2749999"/>
              <a:ext cx="738346" cy="407210"/>
            </a:xfrm>
            <a:custGeom>
              <a:avLst/>
              <a:gdLst/>
              <a:ahLst/>
              <a:cxnLst/>
              <a:rect l="l" t="t" r="r" b="b"/>
              <a:pathLst>
                <a:path w="44472" h="24527" extrusionOk="0">
                  <a:moveTo>
                    <a:pt x="31595" y="1"/>
                  </a:moveTo>
                  <a:lnTo>
                    <a:pt x="13562" y="253"/>
                  </a:lnTo>
                  <a:lnTo>
                    <a:pt x="4725" y="1443"/>
                  </a:lnTo>
                  <a:cubicBezTo>
                    <a:pt x="4725" y="1443"/>
                    <a:pt x="0" y="24526"/>
                    <a:pt x="22218" y="24526"/>
                  </a:cubicBezTo>
                  <a:cubicBezTo>
                    <a:pt x="44471" y="24526"/>
                    <a:pt x="40323" y="1119"/>
                    <a:pt x="40323" y="1119"/>
                  </a:cubicBezTo>
                  <a:lnTo>
                    <a:pt x="3159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8"/>
            <p:cNvSpPr/>
            <p:nvPr/>
          </p:nvSpPr>
          <p:spPr>
            <a:xfrm>
              <a:off x="6645570" y="2767365"/>
              <a:ext cx="738346" cy="389843"/>
            </a:xfrm>
            <a:custGeom>
              <a:avLst/>
              <a:gdLst/>
              <a:ahLst/>
              <a:cxnLst/>
              <a:rect l="l" t="t" r="r" b="b"/>
              <a:pathLst>
                <a:path w="44472" h="23481" extrusionOk="0">
                  <a:moveTo>
                    <a:pt x="39855" y="1"/>
                  </a:moveTo>
                  <a:lnTo>
                    <a:pt x="39855" y="1"/>
                  </a:lnTo>
                  <a:cubicBezTo>
                    <a:pt x="40360" y="3355"/>
                    <a:pt x="42560" y="22939"/>
                    <a:pt x="22218" y="22939"/>
                  </a:cubicBezTo>
                  <a:cubicBezTo>
                    <a:pt x="1876" y="22939"/>
                    <a:pt x="4581" y="3644"/>
                    <a:pt x="5194" y="361"/>
                  </a:cubicBezTo>
                  <a:lnTo>
                    <a:pt x="5194" y="361"/>
                  </a:lnTo>
                  <a:lnTo>
                    <a:pt x="4725" y="397"/>
                  </a:lnTo>
                  <a:cubicBezTo>
                    <a:pt x="4725" y="397"/>
                    <a:pt x="0" y="23480"/>
                    <a:pt x="22218" y="23480"/>
                  </a:cubicBezTo>
                  <a:cubicBezTo>
                    <a:pt x="44471" y="23480"/>
                    <a:pt x="40323" y="73"/>
                    <a:pt x="40323" y="73"/>
                  </a:cubicBezTo>
                  <a:lnTo>
                    <a:pt x="39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8"/>
            <p:cNvSpPr/>
            <p:nvPr/>
          </p:nvSpPr>
          <p:spPr>
            <a:xfrm>
              <a:off x="6788683" y="2331433"/>
              <a:ext cx="436546" cy="782061"/>
            </a:xfrm>
            <a:custGeom>
              <a:avLst/>
              <a:gdLst/>
              <a:ahLst/>
              <a:cxnLst/>
              <a:rect l="l" t="t" r="r" b="b"/>
              <a:pathLst>
                <a:path w="26294" h="47105" extrusionOk="0">
                  <a:moveTo>
                    <a:pt x="13345" y="1"/>
                  </a:moveTo>
                  <a:cubicBezTo>
                    <a:pt x="6204" y="1"/>
                    <a:pt x="433" y="5808"/>
                    <a:pt x="433" y="12949"/>
                  </a:cubicBezTo>
                  <a:lnTo>
                    <a:pt x="433" y="27809"/>
                  </a:lnTo>
                  <a:cubicBezTo>
                    <a:pt x="433" y="28025"/>
                    <a:pt x="433" y="28278"/>
                    <a:pt x="469" y="28458"/>
                  </a:cubicBezTo>
                  <a:cubicBezTo>
                    <a:pt x="469" y="28458"/>
                    <a:pt x="0" y="38340"/>
                    <a:pt x="15040" y="47105"/>
                  </a:cubicBezTo>
                  <a:cubicBezTo>
                    <a:pt x="15040" y="47105"/>
                    <a:pt x="23949" y="39639"/>
                    <a:pt x="25933" y="30586"/>
                  </a:cubicBezTo>
                  <a:cubicBezTo>
                    <a:pt x="26077" y="29973"/>
                    <a:pt x="26185" y="29360"/>
                    <a:pt x="26221" y="28710"/>
                  </a:cubicBezTo>
                  <a:lnTo>
                    <a:pt x="26257" y="28458"/>
                  </a:lnTo>
                  <a:cubicBezTo>
                    <a:pt x="26257" y="28241"/>
                    <a:pt x="26293" y="28025"/>
                    <a:pt x="26293" y="27809"/>
                  </a:cubicBezTo>
                  <a:lnTo>
                    <a:pt x="26257" y="12949"/>
                  </a:lnTo>
                  <a:cubicBezTo>
                    <a:pt x="26257" y="5808"/>
                    <a:pt x="20487" y="1"/>
                    <a:pt x="1334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8"/>
            <p:cNvSpPr/>
            <p:nvPr/>
          </p:nvSpPr>
          <p:spPr>
            <a:xfrm>
              <a:off x="6424607" y="2275150"/>
              <a:ext cx="237150" cy="203381"/>
            </a:xfrm>
            <a:custGeom>
              <a:avLst/>
              <a:gdLst/>
              <a:ahLst/>
              <a:cxnLst/>
              <a:rect l="l" t="t" r="r" b="b"/>
              <a:pathLst>
                <a:path w="14284" h="12250" extrusionOk="0">
                  <a:moveTo>
                    <a:pt x="8188" y="1"/>
                  </a:moveTo>
                  <a:cubicBezTo>
                    <a:pt x="2742" y="1"/>
                    <a:pt x="1" y="6601"/>
                    <a:pt x="3860" y="10460"/>
                  </a:cubicBezTo>
                  <a:cubicBezTo>
                    <a:pt x="5107" y="11695"/>
                    <a:pt x="6636" y="12249"/>
                    <a:pt x="8135" y="12249"/>
                  </a:cubicBezTo>
                  <a:cubicBezTo>
                    <a:pt x="11276" y="12249"/>
                    <a:pt x="14283" y="9818"/>
                    <a:pt x="14283" y="6132"/>
                  </a:cubicBezTo>
                  <a:cubicBezTo>
                    <a:pt x="14283" y="2742"/>
                    <a:pt x="11542" y="1"/>
                    <a:pt x="8188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8"/>
            <p:cNvSpPr/>
            <p:nvPr/>
          </p:nvSpPr>
          <p:spPr>
            <a:xfrm>
              <a:off x="6520420" y="2358545"/>
              <a:ext cx="104812" cy="47765"/>
            </a:xfrm>
            <a:custGeom>
              <a:avLst/>
              <a:gdLst/>
              <a:ahLst/>
              <a:cxnLst/>
              <a:rect l="l" t="t" r="r" b="b"/>
              <a:pathLst>
                <a:path w="6313" h="2877" extrusionOk="0">
                  <a:moveTo>
                    <a:pt x="2601" y="0"/>
                  </a:moveTo>
                  <a:cubicBezTo>
                    <a:pt x="1836" y="0"/>
                    <a:pt x="965" y="304"/>
                    <a:pt x="0" y="1109"/>
                  </a:cubicBezTo>
                  <a:cubicBezTo>
                    <a:pt x="0" y="1109"/>
                    <a:pt x="784" y="654"/>
                    <a:pt x="1970" y="654"/>
                  </a:cubicBezTo>
                  <a:cubicBezTo>
                    <a:pt x="3145" y="654"/>
                    <a:pt x="4715" y="1100"/>
                    <a:pt x="6312" y="2876"/>
                  </a:cubicBezTo>
                  <a:cubicBezTo>
                    <a:pt x="6312" y="2876"/>
                    <a:pt x="4956" y="0"/>
                    <a:pt x="2601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8"/>
            <p:cNvSpPr/>
            <p:nvPr/>
          </p:nvSpPr>
          <p:spPr>
            <a:xfrm>
              <a:off x="7358747" y="2275150"/>
              <a:ext cx="237134" cy="203381"/>
            </a:xfrm>
            <a:custGeom>
              <a:avLst/>
              <a:gdLst/>
              <a:ahLst/>
              <a:cxnLst/>
              <a:rect l="l" t="t" r="r" b="b"/>
              <a:pathLst>
                <a:path w="14283" h="12250" extrusionOk="0">
                  <a:moveTo>
                    <a:pt x="6132" y="1"/>
                  </a:moveTo>
                  <a:cubicBezTo>
                    <a:pt x="2741" y="1"/>
                    <a:pt x="0" y="2742"/>
                    <a:pt x="0" y="6132"/>
                  </a:cubicBezTo>
                  <a:cubicBezTo>
                    <a:pt x="0" y="9818"/>
                    <a:pt x="3025" y="12249"/>
                    <a:pt x="6165" y="12249"/>
                  </a:cubicBezTo>
                  <a:cubicBezTo>
                    <a:pt x="7663" y="12249"/>
                    <a:pt x="9189" y="11695"/>
                    <a:pt x="10424" y="10460"/>
                  </a:cubicBezTo>
                  <a:cubicBezTo>
                    <a:pt x="14283" y="6601"/>
                    <a:pt x="11578" y="1"/>
                    <a:pt x="613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7395272" y="2358545"/>
              <a:ext cx="104812" cy="47765"/>
            </a:xfrm>
            <a:custGeom>
              <a:avLst/>
              <a:gdLst/>
              <a:ahLst/>
              <a:cxnLst/>
              <a:rect l="l" t="t" r="r" b="b"/>
              <a:pathLst>
                <a:path w="6313" h="2877" extrusionOk="0">
                  <a:moveTo>
                    <a:pt x="3711" y="0"/>
                  </a:moveTo>
                  <a:cubicBezTo>
                    <a:pt x="1356" y="0"/>
                    <a:pt x="0" y="2876"/>
                    <a:pt x="0" y="2876"/>
                  </a:cubicBezTo>
                  <a:cubicBezTo>
                    <a:pt x="1597" y="1100"/>
                    <a:pt x="3168" y="654"/>
                    <a:pt x="4342" y="654"/>
                  </a:cubicBezTo>
                  <a:cubicBezTo>
                    <a:pt x="5529" y="654"/>
                    <a:pt x="6312" y="1109"/>
                    <a:pt x="6312" y="1109"/>
                  </a:cubicBezTo>
                  <a:cubicBezTo>
                    <a:pt x="5348" y="304"/>
                    <a:pt x="4477" y="0"/>
                    <a:pt x="3711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6795872" y="2331433"/>
              <a:ext cx="428760" cy="440199"/>
            </a:xfrm>
            <a:custGeom>
              <a:avLst/>
              <a:gdLst/>
              <a:ahLst/>
              <a:cxnLst/>
              <a:rect l="l" t="t" r="r" b="b"/>
              <a:pathLst>
                <a:path w="25825" h="26514" extrusionOk="0">
                  <a:moveTo>
                    <a:pt x="12912" y="1"/>
                  </a:moveTo>
                  <a:cubicBezTo>
                    <a:pt x="5771" y="1"/>
                    <a:pt x="0" y="5808"/>
                    <a:pt x="0" y="12949"/>
                  </a:cubicBezTo>
                  <a:lnTo>
                    <a:pt x="0" y="23625"/>
                  </a:lnTo>
                  <a:cubicBezTo>
                    <a:pt x="3870" y="25507"/>
                    <a:pt x="8144" y="26514"/>
                    <a:pt x="12464" y="26514"/>
                  </a:cubicBezTo>
                  <a:cubicBezTo>
                    <a:pt x="12614" y="26514"/>
                    <a:pt x="12763" y="26513"/>
                    <a:pt x="12912" y="26510"/>
                  </a:cubicBezTo>
                  <a:cubicBezTo>
                    <a:pt x="13062" y="26513"/>
                    <a:pt x="13211" y="26514"/>
                    <a:pt x="13360" y="26514"/>
                  </a:cubicBezTo>
                  <a:cubicBezTo>
                    <a:pt x="17681" y="26514"/>
                    <a:pt x="21955" y="25507"/>
                    <a:pt x="25824" y="23625"/>
                  </a:cubicBezTo>
                  <a:lnTo>
                    <a:pt x="25824" y="12949"/>
                  </a:lnTo>
                  <a:cubicBezTo>
                    <a:pt x="25824" y="5808"/>
                    <a:pt x="20054" y="1"/>
                    <a:pt x="1291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6614424" y="1738026"/>
              <a:ext cx="791640" cy="985641"/>
            </a:xfrm>
            <a:custGeom>
              <a:avLst/>
              <a:gdLst/>
              <a:ahLst/>
              <a:cxnLst/>
              <a:rect l="l" t="t" r="r" b="b"/>
              <a:pathLst>
                <a:path w="47682" h="59367" extrusionOk="0">
                  <a:moveTo>
                    <a:pt x="23841" y="0"/>
                  </a:moveTo>
                  <a:cubicBezTo>
                    <a:pt x="10677" y="0"/>
                    <a:pt x="1" y="5194"/>
                    <a:pt x="1" y="18359"/>
                  </a:cubicBezTo>
                  <a:lnTo>
                    <a:pt x="1" y="38592"/>
                  </a:lnTo>
                  <a:cubicBezTo>
                    <a:pt x="1" y="51757"/>
                    <a:pt x="10677" y="59367"/>
                    <a:pt x="23841" y="59367"/>
                  </a:cubicBezTo>
                  <a:cubicBezTo>
                    <a:pt x="37006" y="59367"/>
                    <a:pt x="47682" y="51757"/>
                    <a:pt x="47682" y="38592"/>
                  </a:cubicBezTo>
                  <a:lnTo>
                    <a:pt x="47682" y="18359"/>
                  </a:lnTo>
                  <a:cubicBezTo>
                    <a:pt x="47682" y="5194"/>
                    <a:pt x="37006" y="0"/>
                    <a:pt x="2384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8"/>
            <p:cNvSpPr/>
            <p:nvPr/>
          </p:nvSpPr>
          <p:spPr>
            <a:xfrm>
              <a:off x="6867728" y="2414678"/>
              <a:ext cx="41324" cy="50903"/>
            </a:xfrm>
            <a:custGeom>
              <a:avLst/>
              <a:gdLst/>
              <a:ahLst/>
              <a:cxnLst/>
              <a:rect l="l" t="t" r="r" b="b"/>
              <a:pathLst>
                <a:path w="2489" h="3066" extrusionOk="0">
                  <a:moveTo>
                    <a:pt x="1227" y="0"/>
                  </a:moveTo>
                  <a:cubicBezTo>
                    <a:pt x="541" y="0"/>
                    <a:pt x="0" y="685"/>
                    <a:pt x="0" y="1551"/>
                  </a:cubicBezTo>
                  <a:cubicBezTo>
                    <a:pt x="0" y="2381"/>
                    <a:pt x="541" y="3066"/>
                    <a:pt x="1227" y="3066"/>
                  </a:cubicBezTo>
                  <a:cubicBezTo>
                    <a:pt x="1912" y="3066"/>
                    <a:pt x="2489" y="2381"/>
                    <a:pt x="2489" y="1551"/>
                  </a:cubicBezTo>
                  <a:cubicBezTo>
                    <a:pt x="2489" y="685"/>
                    <a:pt x="1912" y="0"/>
                    <a:pt x="1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8"/>
            <p:cNvSpPr/>
            <p:nvPr/>
          </p:nvSpPr>
          <p:spPr>
            <a:xfrm>
              <a:off x="6853350" y="2403737"/>
              <a:ext cx="56913" cy="15739"/>
            </a:xfrm>
            <a:custGeom>
              <a:avLst/>
              <a:gdLst/>
              <a:ahLst/>
              <a:cxnLst/>
              <a:rect l="l" t="t" r="r" b="b"/>
              <a:pathLst>
                <a:path w="3428" h="948" extrusionOk="0">
                  <a:moveTo>
                    <a:pt x="1726" y="1"/>
                  </a:moveTo>
                  <a:cubicBezTo>
                    <a:pt x="1265" y="1"/>
                    <a:pt x="696" y="138"/>
                    <a:pt x="1" y="515"/>
                  </a:cubicBezTo>
                  <a:cubicBezTo>
                    <a:pt x="1" y="515"/>
                    <a:pt x="663" y="202"/>
                    <a:pt x="1500" y="202"/>
                  </a:cubicBezTo>
                  <a:cubicBezTo>
                    <a:pt x="2110" y="202"/>
                    <a:pt x="2812" y="368"/>
                    <a:pt x="3420" y="941"/>
                  </a:cubicBezTo>
                  <a:lnTo>
                    <a:pt x="3420" y="941"/>
                  </a:lnTo>
                  <a:cubicBezTo>
                    <a:pt x="3353" y="856"/>
                    <a:pt x="2879" y="1"/>
                    <a:pt x="1726" y="1"/>
                  </a:cubicBezTo>
                  <a:close/>
                  <a:moveTo>
                    <a:pt x="3420" y="941"/>
                  </a:moveTo>
                  <a:cubicBezTo>
                    <a:pt x="3423" y="945"/>
                    <a:pt x="3426" y="948"/>
                    <a:pt x="3427" y="948"/>
                  </a:cubicBezTo>
                  <a:cubicBezTo>
                    <a:pt x="3425" y="945"/>
                    <a:pt x="3422" y="943"/>
                    <a:pt x="3420" y="94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8"/>
            <p:cNvSpPr/>
            <p:nvPr/>
          </p:nvSpPr>
          <p:spPr>
            <a:xfrm>
              <a:off x="6807843" y="2340747"/>
              <a:ext cx="131757" cy="79543"/>
            </a:xfrm>
            <a:custGeom>
              <a:avLst/>
              <a:gdLst/>
              <a:ahLst/>
              <a:cxnLst/>
              <a:rect l="l" t="t" r="r" b="b"/>
              <a:pathLst>
                <a:path w="7936" h="4791" extrusionOk="0">
                  <a:moveTo>
                    <a:pt x="3634" y="1"/>
                  </a:moveTo>
                  <a:cubicBezTo>
                    <a:pt x="2126" y="1"/>
                    <a:pt x="808" y="820"/>
                    <a:pt x="433" y="2145"/>
                  </a:cubicBezTo>
                  <a:cubicBezTo>
                    <a:pt x="1" y="3804"/>
                    <a:pt x="1912" y="2830"/>
                    <a:pt x="3896" y="3407"/>
                  </a:cubicBezTo>
                  <a:cubicBezTo>
                    <a:pt x="5264" y="3787"/>
                    <a:pt x="6259" y="4791"/>
                    <a:pt x="6892" y="4791"/>
                  </a:cubicBezTo>
                  <a:cubicBezTo>
                    <a:pt x="7160" y="4791"/>
                    <a:pt x="7363" y="4611"/>
                    <a:pt x="7503" y="4129"/>
                  </a:cubicBezTo>
                  <a:cubicBezTo>
                    <a:pt x="7935" y="2470"/>
                    <a:pt x="6745" y="702"/>
                    <a:pt x="4798" y="161"/>
                  </a:cubicBezTo>
                  <a:cubicBezTo>
                    <a:pt x="4406" y="52"/>
                    <a:pt x="4014" y="1"/>
                    <a:pt x="36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8"/>
            <p:cNvSpPr/>
            <p:nvPr/>
          </p:nvSpPr>
          <p:spPr>
            <a:xfrm>
              <a:off x="7095863" y="2412270"/>
              <a:ext cx="41340" cy="50920"/>
            </a:xfrm>
            <a:custGeom>
              <a:avLst/>
              <a:gdLst/>
              <a:ahLst/>
              <a:cxnLst/>
              <a:rect l="l" t="t" r="r" b="b"/>
              <a:pathLst>
                <a:path w="2490" h="3067" extrusionOk="0">
                  <a:moveTo>
                    <a:pt x="1227" y="1"/>
                  </a:moveTo>
                  <a:cubicBezTo>
                    <a:pt x="542" y="1"/>
                    <a:pt x="1" y="686"/>
                    <a:pt x="1" y="1516"/>
                  </a:cubicBezTo>
                  <a:cubicBezTo>
                    <a:pt x="1" y="2381"/>
                    <a:pt x="542" y="3067"/>
                    <a:pt x="1227" y="3067"/>
                  </a:cubicBezTo>
                  <a:cubicBezTo>
                    <a:pt x="1912" y="3067"/>
                    <a:pt x="2490" y="2381"/>
                    <a:pt x="2490" y="1516"/>
                  </a:cubicBezTo>
                  <a:cubicBezTo>
                    <a:pt x="2490" y="686"/>
                    <a:pt x="1912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7093472" y="2399719"/>
              <a:ext cx="55701" cy="18562"/>
            </a:xfrm>
            <a:custGeom>
              <a:avLst/>
              <a:gdLst/>
              <a:ahLst/>
              <a:cxnLst/>
              <a:rect l="l" t="t" r="r" b="b"/>
              <a:pathLst>
                <a:path w="3355" h="1118" extrusionOk="0">
                  <a:moveTo>
                    <a:pt x="1855" y="0"/>
                  </a:moveTo>
                  <a:cubicBezTo>
                    <a:pt x="1219" y="0"/>
                    <a:pt x="508" y="245"/>
                    <a:pt x="1" y="1118"/>
                  </a:cubicBezTo>
                  <a:cubicBezTo>
                    <a:pt x="1" y="1118"/>
                    <a:pt x="966" y="152"/>
                    <a:pt x="2259" y="152"/>
                  </a:cubicBezTo>
                  <a:cubicBezTo>
                    <a:pt x="2605" y="152"/>
                    <a:pt x="2974" y="221"/>
                    <a:pt x="3355" y="396"/>
                  </a:cubicBezTo>
                  <a:cubicBezTo>
                    <a:pt x="3355" y="396"/>
                    <a:pt x="2665" y="0"/>
                    <a:pt x="1855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7066526" y="2337227"/>
              <a:ext cx="128105" cy="77833"/>
            </a:xfrm>
            <a:custGeom>
              <a:avLst/>
              <a:gdLst/>
              <a:ahLst/>
              <a:cxnLst/>
              <a:rect l="l" t="t" r="r" b="b"/>
              <a:pathLst>
                <a:path w="7716" h="4688" extrusionOk="0">
                  <a:moveTo>
                    <a:pt x="4219" y="0"/>
                  </a:moveTo>
                  <a:cubicBezTo>
                    <a:pt x="3889" y="0"/>
                    <a:pt x="3550" y="39"/>
                    <a:pt x="3211" y="121"/>
                  </a:cubicBezTo>
                  <a:cubicBezTo>
                    <a:pt x="1263" y="626"/>
                    <a:pt x="1" y="2357"/>
                    <a:pt x="433" y="4016"/>
                  </a:cubicBezTo>
                  <a:cubicBezTo>
                    <a:pt x="554" y="4507"/>
                    <a:pt x="750" y="4688"/>
                    <a:pt x="1020" y="4688"/>
                  </a:cubicBezTo>
                  <a:cubicBezTo>
                    <a:pt x="1642" y="4688"/>
                    <a:pt x="2657" y="3730"/>
                    <a:pt x="4040" y="3403"/>
                  </a:cubicBezTo>
                  <a:cubicBezTo>
                    <a:pt x="4547" y="3272"/>
                    <a:pt x="5051" y="3243"/>
                    <a:pt x="5512" y="3243"/>
                  </a:cubicBezTo>
                  <a:cubicBezTo>
                    <a:pt x="5875" y="3243"/>
                    <a:pt x="6211" y="3260"/>
                    <a:pt x="6501" y="3260"/>
                  </a:cubicBezTo>
                  <a:cubicBezTo>
                    <a:pt x="7265" y="3260"/>
                    <a:pt x="7715" y="3138"/>
                    <a:pt x="7503" y="2249"/>
                  </a:cubicBezTo>
                  <a:cubicBezTo>
                    <a:pt x="7175" y="878"/>
                    <a:pt x="5789" y="0"/>
                    <a:pt x="42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6614424" y="1788714"/>
              <a:ext cx="791640" cy="553909"/>
            </a:xfrm>
            <a:custGeom>
              <a:avLst/>
              <a:gdLst/>
              <a:ahLst/>
              <a:cxnLst/>
              <a:rect l="l" t="t" r="r" b="b"/>
              <a:pathLst>
                <a:path w="47682" h="33363" extrusionOk="0">
                  <a:moveTo>
                    <a:pt x="23840" y="1"/>
                  </a:moveTo>
                  <a:cubicBezTo>
                    <a:pt x="19804" y="1"/>
                    <a:pt x="15445" y="592"/>
                    <a:pt x="10929" y="2033"/>
                  </a:cubicBezTo>
                  <a:cubicBezTo>
                    <a:pt x="5483" y="3764"/>
                    <a:pt x="2417" y="6433"/>
                    <a:pt x="758" y="9751"/>
                  </a:cubicBezTo>
                  <a:cubicBezTo>
                    <a:pt x="253" y="11555"/>
                    <a:pt x="1" y="13430"/>
                    <a:pt x="1" y="15306"/>
                  </a:cubicBezTo>
                  <a:lnTo>
                    <a:pt x="1" y="31608"/>
                  </a:lnTo>
                  <a:cubicBezTo>
                    <a:pt x="1" y="31608"/>
                    <a:pt x="2958" y="33362"/>
                    <a:pt x="6337" y="33362"/>
                  </a:cubicBezTo>
                  <a:cubicBezTo>
                    <a:pt x="10384" y="33362"/>
                    <a:pt x="15038" y="30845"/>
                    <a:pt x="15943" y="19778"/>
                  </a:cubicBezTo>
                  <a:cubicBezTo>
                    <a:pt x="15943" y="19778"/>
                    <a:pt x="22651" y="29047"/>
                    <a:pt x="47682" y="29047"/>
                  </a:cubicBezTo>
                  <a:lnTo>
                    <a:pt x="47682" y="15306"/>
                  </a:lnTo>
                  <a:cubicBezTo>
                    <a:pt x="47682" y="13538"/>
                    <a:pt x="47465" y="11771"/>
                    <a:pt x="47032" y="10076"/>
                  </a:cubicBezTo>
                  <a:cubicBezTo>
                    <a:pt x="46636" y="8705"/>
                    <a:pt x="45878" y="7443"/>
                    <a:pt x="44832" y="6469"/>
                  </a:cubicBezTo>
                  <a:cubicBezTo>
                    <a:pt x="41060" y="3279"/>
                    <a:pt x="33344" y="1"/>
                    <a:pt x="23840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6543780" y="1724263"/>
              <a:ext cx="904205" cy="613396"/>
            </a:xfrm>
            <a:custGeom>
              <a:avLst/>
              <a:gdLst/>
              <a:ahLst/>
              <a:cxnLst/>
              <a:rect l="l" t="t" r="r" b="b"/>
              <a:pathLst>
                <a:path w="54462" h="36946" extrusionOk="0">
                  <a:moveTo>
                    <a:pt x="28081" y="0"/>
                  </a:moveTo>
                  <a:cubicBezTo>
                    <a:pt x="24048" y="0"/>
                    <a:pt x="19695" y="661"/>
                    <a:pt x="15184" y="2272"/>
                  </a:cubicBezTo>
                  <a:cubicBezTo>
                    <a:pt x="0" y="7646"/>
                    <a:pt x="3210" y="21352"/>
                    <a:pt x="4256" y="35490"/>
                  </a:cubicBezTo>
                  <a:cubicBezTo>
                    <a:pt x="4256" y="35490"/>
                    <a:pt x="6614" y="36945"/>
                    <a:pt x="9473" y="36945"/>
                  </a:cubicBezTo>
                  <a:cubicBezTo>
                    <a:pt x="13425" y="36945"/>
                    <a:pt x="18333" y="34165"/>
                    <a:pt x="19296" y="20919"/>
                  </a:cubicBezTo>
                  <a:cubicBezTo>
                    <a:pt x="19296" y="20919"/>
                    <a:pt x="26906" y="32604"/>
                    <a:pt x="51937" y="32604"/>
                  </a:cubicBezTo>
                  <a:cubicBezTo>
                    <a:pt x="51937" y="32604"/>
                    <a:pt x="54461" y="12335"/>
                    <a:pt x="49087" y="7249"/>
                  </a:cubicBezTo>
                  <a:cubicBezTo>
                    <a:pt x="45313" y="3678"/>
                    <a:pt x="37591" y="0"/>
                    <a:pt x="280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6922217" y="2536374"/>
              <a:ext cx="166490" cy="40593"/>
            </a:xfrm>
            <a:custGeom>
              <a:avLst/>
              <a:gdLst/>
              <a:ahLst/>
              <a:cxnLst/>
              <a:rect l="l" t="t" r="r" b="b"/>
              <a:pathLst>
                <a:path w="10028" h="2445" extrusionOk="0">
                  <a:moveTo>
                    <a:pt x="6796" y="1"/>
                  </a:moveTo>
                  <a:cubicBezTo>
                    <a:pt x="6130" y="1"/>
                    <a:pt x="5474" y="82"/>
                    <a:pt x="4797" y="244"/>
                  </a:cubicBezTo>
                  <a:cubicBezTo>
                    <a:pt x="3932" y="461"/>
                    <a:pt x="3102" y="749"/>
                    <a:pt x="2309" y="1110"/>
                  </a:cubicBezTo>
                  <a:cubicBezTo>
                    <a:pt x="1479" y="1471"/>
                    <a:pt x="722" y="1903"/>
                    <a:pt x="0" y="2444"/>
                  </a:cubicBezTo>
                  <a:cubicBezTo>
                    <a:pt x="794" y="2084"/>
                    <a:pt x="1623" y="1759"/>
                    <a:pt x="2417" y="1398"/>
                  </a:cubicBezTo>
                  <a:cubicBezTo>
                    <a:pt x="3246" y="1110"/>
                    <a:pt x="4076" y="857"/>
                    <a:pt x="4906" y="677"/>
                  </a:cubicBezTo>
                  <a:cubicBezTo>
                    <a:pt x="5735" y="461"/>
                    <a:pt x="6601" y="353"/>
                    <a:pt x="7466" y="353"/>
                  </a:cubicBezTo>
                  <a:cubicBezTo>
                    <a:pt x="8332" y="353"/>
                    <a:pt x="9198" y="533"/>
                    <a:pt x="10027" y="821"/>
                  </a:cubicBezTo>
                  <a:cubicBezTo>
                    <a:pt x="9234" y="353"/>
                    <a:pt x="8368" y="100"/>
                    <a:pt x="7466" y="28"/>
                  </a:cubicBezTo>
                  <a:cubicBezTo>
                    <a:pt x="7241" y="10"/>
                    <a:pt x="7018" y="1"/>
                    <a:pt x="6796" y="1"/>
                  </a:cubicBezTo>
                  <a:close/>
                </a:path>
              </a:pathLst>
            </a:custGeom>
            <a:solidFill>
              <a:srgbClr val="EF6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8"/>
            <p:cNvSpPr/>
            <p:nvPr/>
          </p:nvSpPr>
          <p:spPr>
            <a:xfrm>
              <a:off x="6819215" y="3100909"/>
              <a:ext cx="450326" cy="198815"/>
            </a:xfrm>
            <a:custGeom>
              <a:avLst/>
              <a:gdLst/>
              <a:ahLst/>
              <a:cxnLst/>
              <a:rect l="l" t="t" r="r" b="b"/>
              <a:pathLst>
                <a:path w="27124" h="11975" extrusionOk="0">
                  <a:moveTo>
                    <a:pt x="1" y="2489"/>
                  </a:moveTo>
                  <a:cubicBezTo>
                    <a:pt x="1" y="2489"/>
                    <a:pt x="12444" y="10640"/>
                    <a:pt x="27123" y="0"/>
                  </a:cubicBezTo>
                  <a:cubicBezTo>
                    <a:pt x="27123" y="325"/>
                    <a:pt x="14572" y="11974"/>
                    <a:pt x="1" y="2489"/>
                  </a:cubicBezTo>
                  <a:close/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8"/>
            <p:cNvSpPr/>
            <p:nvPr/>
          </p:nvSpPr>
          <p:spPr>
            <a:xfrm>
              <a:off x="6756939" y="3469169"/>
              <a:ext cx="552116" cy="27560"/>
            </a:xfrm>
            <a:custGeom>
              <a:avLst/>
              <a:gdLst/>
              <a:ahLst/>
              <a:cxnLst/>
              <a:rect l="l" t="t" r="r" b="b"/>
              <a:pathLst>
                <a:path w="33255" h="1660" extrusionOk="0">
                  <a:moveTo>
                    <a:pt x="1" y="1660"/>
                  </a:moveTo>
                  <a:cubicBezTo>
                    <a:pt x="1" y="1660"/>
                    <a:pt x="12228" y="0"/>
                    <a:pt x="33255" y="902"/>
                  </a:cubicBezTo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8"/>
            <p:cNvSpPr/>
            <p:nvPr/>
          </p:nvSpPr>
          <p:spPr>
            <a:xfrm>
              <a:off x="6700657" y="3448217"/>
              <a:ext cx="679059" cy="35347"/>
            </a:xfrm>
            <a:custGeom>
              <a:avLst/>
              <a:gdLst/>
              <a:ahLst/>
              <a:cxnLst/>
              <a:rect l="l" t="t" r="r" b="b"/>
              <a:pathLst>
                <a:path w="40901" h="2129" extrusionOk="0">
                  <a:moveTo>
                    <a:pt x="1" y="974"/>
                  </a:moveTo>
                  <a:cubicBezTo>
                    <a:pt x="1" y="974"/>
                    <a:pt x="15077" y="0"/>
                    <a:pt x="40901" y="2128"/>
                  </a:cubicBezTo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8"/>
            <p:cNvSpPr/>
            <p:nvPr/>
          </p:nvSpPr>
          <p:spPr>
            <a:xfrm>
              <a:off x="5767729" y="3394840"/>
              <a:ext cx="1206006" cy="1026865"/>
            </a:xfrm>
            <a:custGeom>
              <a:avLst/>
              <a:gdLst/>
              <a:ahLst/>
              <a:cxnLst/>
              <a:rect l="l" t="t" r="r" b="b"/>
              <a:pathLst>
                <a:path w="72640" h="61850" extrusionOk="0">
                  <a:moveTo>
                    <a:pt x="25582" y="0"/>
                  </a:moveTo>
                  <a:cubicBezTo>
                    <a:pt x="23145" y="0"/>
                    <a:pt x="20786" y="718"/>
                    <a:pt x="18755" y="2061"/>
                  </a:cubicBezTo>
                  <a:cubicBezTo>
                    <a:pt x="0" y="14107"/>
                    <a:pt x="32208" y="61752"/>
                    <a:pt x="32208" y="61752"/>
                  </a:cubicBezTo>
                  <a:cubicBezTo>
                    <a:pt x="32208" y="61752"/>
                    <a:pt x="33465" y="61849"/>
                    <a:pt x="35400" y="61849"/>
                  </a:cubicBezTo>
                  <a:cubicBezTo>
                    <a:pt x="38182" y="61849"/>
                    <a:pt x="42367" y="61648"/>
                    <a:pt x="46238" y="60670"/>
                  </a:cubicBezTo>
                  <a:lnTo>
                    <a:pt x="46058" y="55837"/>
                  </a:lnTo>
                  <a:lnTo>
                    <a:pt x="46058" y="55837"/>
                  </a:lnTo>
                  <a:cubicBezTo>
                    <a:pt x="46058" y="55837"/>
                    <a:pt x="54978" y="57835"/>
                    <a:pt x="67965" y="57835"/>
                  </a:cubicBezTo>
                  <a:cubicBezTo>
                    <a:pt x="69471" y="57835"/>
                    <a:pt x="71032" y="57809"/>
                    <a:pt x="72639" y="57749"/>
                  </a:cubicBezTo>
                  <a:lnTo>
                    <a:pt x="64452" y="35207"/>
                  </a:lnTo>
                  <a:cubicBezTo>
                    <a:pt x="64452" y="35207"/>
                    <a:pt x="55724" y="20599"/>
                    <a:pt x="44759" y="10212"/>
                  </a:cubicBezTo>
                  <a:cubicBezTo>
                    <a:pt x="42297" y="11803"/>
                    <a:pt x="39435" y="12620"/>
                    <a:pt x="36527" y="12620"/>
                  </a:cubicBezTo>
                  <a:cubicBezTo>
                    <a:pt x="35942" y="12620"/>
                    <a:pt x="35355" y="12587"/>
                    <a:pt x="34769" y="12520"/>
                  </a:cubicBezTo>
                  <a:cubicBezTo>
                    <a:pt x="30152" y="11979"/>
                    <a:pt x="27880" y="9346"/>
                    <a:pt x="26798" y="6678"/>
                  </a:cubicBezTo>
                  <a:cubicBezTo>
                    <a:pt x="26257" y="5415"/>
                    <a:pt x="25932" y="4081"/>
                    <a:pt x="25860" y="2710"/>
                  </a:cubicBezTo>
                  <a:cubicBezTo>
                    <a:pt x="25824" y="2025"/>
                    <a:pt x="25788" y="1340"/>
                    <a:pt x="25824" y="690"/>
                  </a:cubicBezTo>
                  <a:cubicBezTo>
                    <a:pt x="25824" y="546"/>
                    <a:pt x="25860" y="438"/>
                    <a:pt x="25896" y="330"/>
                  </a:cubicBezTo>
                  <a:lnTo>
                    <a:pt x="25932" y="5"/>
                  </a:lnTo>
                  <a:cubicBezTo>
                    <a:pt x="25816" y="2"/>
                    <a:pt x="25699" y="0"/>
                    <a:pt x="25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8"/>
            <p:cNvSpPr/>
            <p:nvPr/>
          </p:nvSpPr>
          <p:spPr>
            <a:xfrm>
              <a:off x="7430603" y="3233679"/>
              <a:ext cx="422766" cy="364906"/>
            </a:xfrm>
            <a:custGeom>
              <a:avLst/>
              <a:gdLst/>
              <a:ahLst/>
              <a:cxnLst/>
              <a:rect l="l" t="t" r="r" b="b"/>
              <a:pathLst>
                <a:path w="25464" h="21979" extrusionOk="0">
                  <a:moveTo>
                    <a:pt x="4397" y="1"/>
                  </a:moveTo>
                  <a:cubicBezTo>
                    <a:pt x="3191" y="1"/>
                    <a:pt x="2453" y="46"/>
                    <a:pt x="2453" y="46"/>
                  </a:cubicBezTo>
                  <a:lnTo>
                    <a:pt x="0" y="14329"/>
                  </a:lnTo>
                  <a:cubicBezTo>
                    <a:pt x="0" y="14329"/>
                    <a:pt x="5090" y="21978"/>
                    <a:pt x="13818" y="21978"/>
                  </a:cubicBezTo>
                  <a:cubicBezTo>
                    <a:pt x="14413" y="21978"/>
                    <a:pt x="15025" y="21943"/>
                    <a:pt x="15654" y="21867"/>
                  </a:cubicBezTo>
                  <a:cubicBezTo>
                    <a:pt x="25464" y="20677"/>
                    <a:pt x="24562" y="10037"/>
                    <a:pt x="24562" y="10037"/>
                  </a:cubicBezTo>
                  <a:cubicBezTo>
                    <a:pt x="23741" y="859"/>
                    <a:pt x="9642" y="1"/>
                    <a:pt x="4397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8"/>
            <p:cNvSpPr/>
            <p:nvPr/>
          </p:nvSpPr>
          <p:spPr>
            <a:xfrm>
              <a:off x="6441376" y="3809886"/>
              <a:ext cx="134148" cy="519774"/>
            </a:xfrm>
            <a:custGeom>
              <a:avLst/>
              <a:gdLst/>
              <a:ahLst/>
              <a:cxnLst/>
              <a:rect l="l" t="t" r="r" b="b"/>
              <a:pathLst>
                <a:path w="8080" h="31307" extrusionOk="0">
                  <a:moveTo>
                    <a:pt x="1" y="1"/>
                  </a:moveTo>
                  <a:cubicBezTo>
                    <a:pt x="2561" y="10713"/>
                    <a:pt x="4942" y="26438"/>
                    <a:pt x="5591" y="30874"/>
                  </a:cubicBezTo>
                  <a:cubicBezTo>
                    <a:pt x="5843" y="30946"/>
                    <a:pt x="6709" y="31127"/>
                    <a:pt x="8080" y="31307"/>
                  </a:cubicBezTo>
                  <a:cubicBezTo>
                    <a:pt x="4942" y="1204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8"/>
            <p:cNvSpPr/>
            <p:nvPr/>
          </p:nvSpPr>
          <p:spPr>
            <a:xfrm>
              <a:off x="6197070" y="3439832"/>
              <a:ext cx="343124" cy="204808"/>
            </a:xfrm>
            <a:custGeom>
              <a:avLst/>
              <a:gdLst/>
              <a:ahLst/>
              <a:cxnLst/>
              <a:rect l="l" t="t" r="r" b="b"/>
              <a:pathLst>
                <a:path w="20667" h="12336" extrusionOk="0">
                  <a:moveTo>
                    <a:pt x="20667" y="9233"/>
                  </a:moveTo>
                  <a:cubicBezTo>
                    <a:pt x="20090" y="8620"/>
                    <a:pt x="19512" y="8043"/>
                    <a:pt x="18899" y="7502"/>
                  </a:cubicBezTo>
                  <a:cubicBezTo>
                    <a:pt x="15942" y="9414"/>
                    <a:pt x="12407" y="10207"/>
                    <a:pt x="8909" y="9810"/>
                  </a:cubicBezTo>
                  <a:cubicBezTo>
                    <a:pt x="4292" y="9269"/>
                    <a:pt x="2020" y="6636"/>
                    <a:pt x="938" y="3968"/>
                  </a:cubicBezTo>
                  <a:cubicBezTo>
                    <a:pt x="397" y="2705"/>
                    <a:pt x="72" y="1371"/>
                    <a:pt x="0" y="0"/>
                  </a:cubicBezTo>
                  <a:cubicBezTo>
                    <a:pt x="0" y="0"/>
                    <a:pt x="253" y="10712"/>
                    <a:pt x="10099" y="11902"/>
                  </a:cubicBezTo>
                  <a:cubicBezTo>
                    <a:pt x="13814" y="12335"/>
                    <a:pt x="17565" y="11361"/>
                    <a:pt x="20667" y="9233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6" name="Google Shape;1066;p48"/>
            <p:cNvGrpSpPr/>
            <p:nvPr/>
          </p:nvGrpSpPr>
          <p:grpSpPr>
            <a:xfrm>
              <a:off x="6376111" y="3703895"/>
              <a:ext cx="127557" cy="629965"/>
              <a:chOff x="6376111" y="3703895"/>
              <a:chExt cx="127557" cy="629965"/>
            </a:xfrm>
          </p:grpSpPr>
          <p:sp>
            <p:nvSpPr>
              <p:cNvPr id="1067" name="Google Shape;1067;p48"/>
              <p:cNvSpPr/>
              <p:nvPr/>
            </p:nvSpPr>
            <p:spPr>
              <a:xfrm>
                <a:off x="6376111" y="3703895"/>
                <a:ext cx="4200" cy="14394"/>
              </a:xfrm>
              <a:custGeom>
                <a:avLst/>
                <a:gdLst/>
                <a:ahLst/>
                <a:cxnLst/>
                <a:rect l="l" t="t" r="r" b="b"/>
                <a:pathLst>
                  <a:path w="253" h="867" extrusionOk="0">
                    <a:moveTo>
                      <a:pt x="0" y="1"/>
                    </a:moveTo>
                    <a:lnTo>
                      <a:pt x="217" y="866"/>
                    </a:lnTo>
                    <a:lnTo>
                      <a:pt x="253" y="866"/>
                    </a:lnTo>
                    <a:cubicBezTo>
                      <a:pt x="253" y="866"/>
                      <a:pt x="253" y="866"/>
                      <a:pt x="253" y="83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8"/>
              <p:cNvSpPr/>
              <p:nvPr/>
            </p:nvSpPr>
            <p:spPr>
              <a:xfrm>
                <a:off x="6382686" y="3731389"/>
                <a:ext cx="5412" cy="16237"/>
              </a:xfrm>
              <a:custGeom>
                <a:avLst/>
                <a:gdLst/>
                <a:ahLst/>
                <a:cxnLst/>
                <a:rect l="l" t="t" r="r" b="b"/>
                <a:pathLst>
                  <a:path w="326" h="978" extrusionOk="0">
                    <a:moveTo>
                      <a:pt x="58" y="1"/>
                    </a:moveTo>
                    <a:cubicBezTo>
                      <a:pt x="29" y="1"/>
                      <a:pt x="1" y="31"/>
                      <a:pt x="1" y="76"/>
                    </a:cubicBezTo>
                    <a:lnTo>
                      <a:pt x="217" y="942"/>
                    </a:lnTo>
                    <a:cubicBezTo>
                      <a:pt x="217" y="978"/>
                      <a:pt x="253" y="978"/>
                      <a:pt x="290" y="978"/>
                    </a:cubicBezTo>
                    <a:cubicBezTo>
                      <a:pt x="326" y="978"/>
                      <a:pt x="326" y="942"/>
                      <a:pt x="326" y="906"/>
                    </a:cubicBezTo>
                    <a:lnTo>
                      <a:pt x="109" y="40"/>
                    </a:lnTo>
                    <a:cubicBezTo>
                      <a:pt x="95" y="12"/>
                      <a:pt x="76" y="1"/>
                      <a:pt x="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8"/>
              <p:cNvSpPr/>
              <p:nvPr/>
            </p:nvSpPr>
            <p:spPr>
              <a:xfrm>
                <a:off x="6389277" y="3759580"/>
                <a:ext cx="7587" cy="17682"/>
              </a:xfrm>
              <a:custGeom>
                <a:avLst/>
                <a:gdLst/>
                <a:ahLst/>
                <a:cxnLst/>
                <a:rect l="l" t="t" r="r" b="b"/>
                <a:pathLst>
                  <a:path w="457" h="1065" extrusionOk="0">
                    <a:moveTo>
                      <a:pt x="73" y="1"/>
                    </a:moveTo>
                    <a:cubicBezTo>
                      <a:pt x="37" y="37"/>
                      <a:pt x="1" y="73"/>
                      <a:pt x="1" y="109"/>
                    </a:cubicBezTo>
                    <a:lnTo>
                      <a:pt x="217" y="1011"/>
                    </a:lnTo>
                    <a:cubicBezTo>
                      <a:pt x="217" y="1049"/>
                      <a:pt x="248" y="1064"/>
                      <a:pt x="286" y="1064"/>
                    </a:cubicBezTo>
                    <a:cubicBezTo>
                      <a:pt x="358" y="1064"/>
                      <a:pt x="457" y="1009"/>
                      <a:pt x="434" y="939"/>
                    </a:cubicBezTo>
                    <a:lnTo>
                      <a:pt x="181" y="73"/>
                    </a:lnTo>
                    <a:cubicBezTo>
                      <a:pt x="145" y="37"/>
                      <a:pt x="109" y="1"/>
                      <a:pt x="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8"/>
              <p:cNvSpPr/>
              <p:nvPr/>
            </p:nvSpPr>
            <p:spPr>
              <a:xfrm>
                <a:off x="6395868" y="3788335"/>
                <a:ext cx="8401" cy="18578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19" extrusionOk="0">
                    <a:moveTo>
                      <a:pt x="109" y="0"/>
                    </a:moveTo>
                    <a:cubicBezTo>
                      <a:pt x="37" y="0"/>
                      <a:pt x="0" y="72"/>
                      <a:pt x="37" y="144"/>
                    </a:cubicBezTo>
                    <a:lnTo>
                      <a:pt x="217" y="1010"/>
                    </a:lnTo>
                    <a:cubicBezTo>
                      <a:pt x="253" y="1082"/>
                      <a:pt x="325" y="1118"/>
                      <a:pt x="397" y="1118"/>
                    </a:cubicBezTo>
                    <a:cubicBezTo>
                      <a:pt x="469" y="1082"/>
                      <a:pt x="505" y="1010"/>
                      <a:pt x="469" y="938"/>
                    </a:cubicBezTo>
                    <a:lnTo>
                      <a:pt x="253" y="72"/>
                    </a:lnTo>
                    <a:cubicBezTo>
                      <a:pt x="217" y="36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8"/>
              <p:cNvSpPr/>
              <p:nvPr/>
            </p:nvSpPr>
            <p:spPr>
              <a:xfrm>
                <a:off x="6402459" y="3816908"/>
                <a:ext cx="8999" cy="19342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65" extrusionOk="0">
                    <a:moveTo>
                      <a:pt x="184" y="1"/>
                    </a:moveTo>
                    <a:cubicBezTo>
                      <a:pt x="171" y="1"/>
                      <a:pt x="158" y="4"/>
                      <a:pt x="144" y="10"/>
                    </a:cubicBezTo>
                    <a:cubicBezTo>
                      <a:pt x="72" y="10"/>
                      <a:pt x="0" y="83"/>
                      <a:pt x="36" y="155"/>
                    </a:cubicBezTo>
                    <a:lnTo>
                      <a:pt x="253" y="1056"/>
                    </a:lnTo>
                    <a:cubicBezTo>
                      <a:pt x="253" y="1129"/>
                      <a:pt x="325" y="1165"/>
                      <a:pt x="433" y="1165"/>
                    </a:cubicBezTo>
                    <a:cubicBezTo>
                      <a:pt x="505" y="1129"/>
                      <a:pt x="541" y="1056"/>
                      <a:pt x="541" y="984"/>
                    </a:cubicBezTo>
                    <a:lnTo>
                      <a:pt x="289" y="119"/>
                    </a:lnTo>
                    <a:cubicBezTo>
                      <a:pt x="289" y="60"/>
                      <a:pt x="241" y="1"/>
                      <a:pt x="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8"/>
              <p:cNvSpPr/>
              <p:nvPr/>
            </p:nvSpPr>
            <p:spPr>
              <a:xfrm>
                <a:off x="6409632" y="3845216"/>
                <a:ext cx="9380" cy="20537"/>
              </a:xfrm>
              <a:custGeom>
                <a:avLst/>
                <a:gdLst/>
                <a:ahLst/>
                <a:cxnLst/>
                <a:rect l="l" t="t" r="r" b="b"/>
                <a:pathLst>
                  <a:path w="565" h="1237" extrusionOk="0">
                    <a:moveTo>
                      <a:pt x="145" y="1"/>
                    </a:moveTo>
                    <a:cubicBezTo>
                      <a:pt x="37" y="37"/>
                      <a:pt x="1" y="109"/>
                      <a:pt x="1" y="217"/>
                    </a:cubicBezTo>
                    <a:lnTo>
                      <a:pt x="181" y="1119"/>
                    </a:lnTo>
                    <a:cubicBezTo>
                      <a:pt x="209" y="1201"/>
                      <a:pt x="273" y="1237"/>
                      <a:pt x="340" y="1237"/>
                    </a:cubicBezTo>
                    <a:cubicBezTo>
                      <a:pt x="449" y="1237"/>
                      <a:pt x="564" y="1144"/>
                      <a:pt x="542" y="1010"/>
                    </a:cubicBezTo>
                    <a:lnTo>
                      <a:pt x="326" y="145"/>
                    </a:lnTo>
                    <a:cubicBezTo>
                      <a:pt x="290" y="37"/>
                      <a:pt x="217" y="1"/>
                      <a:pt x="1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8"/>
              <p:cNvSpPr/>
              <p:nvPr/>
            </p:nvSpPr>
            <p:spPr>
              <a:xfrm>
                <a:off x="6415625" y="3874403"/>
                <a:ext cx="10194" cy="2030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223" extrusionOk="0">
                    <a:moveTo>
                      <a:pt x="224" y="0"/>
                    </a:moveTo>
                    <a:cubicBezTo>
                      <a:pt x="209" y="0"/>
                      <a:pt x="194" y="3"/>
                      <a:pt x="181" y="10"/>
                    </a:cubicBezTo>
                    <a:cubicBezTo>
                      <a:pt x="73" y="10"/>
                      <a:pt x="1" y="118"/>
                      <a:pt x="37" y="226"/>
                    </a:cubicBezTo>
                    <a:lnTo>
                      <a:pt x="217" y="1092"/>
                    </a:lnTo>
                    <a:cubicBezTo>
                      <a:pt x="247" y="1183"/>
                      <a:pt x="322" y="1223"/>
                      <a:pt x="398" y="1223"/>
                    </a:cubicBezTo>
                    <a:cubicBezTo>
                      <a:pt x="504" y="1223"/>
                      <a:pt x="614" y="1146"/>
                      <a:pt x="614" y="1020"/>
                    </a:cubicBezTo>
                    <a:lnTo>
                      <a:pt x="397" y="118"/>
                    </a:lnTo>
                    <a:cubicBezTo>
                      <a:pt x="368" y="59"/>
                      <a:pt x="290" y="0"/>
                      <a:pt x="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8"/>
              <p:cNvSpPr/>
              <p:nvPr/>
            </p:nvSpPr>
            <p:spPr>
              <a:xfrm>
                <a:off x="6422216" y="3903142"/>
                <a:ext cx="10792" cy="21284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282" extrusionOk="0">
                    <a:moveTo>
                      <a:pt x="238" y="1"/>
                    </a:moveTo>
                    <a:cubicBezTo>
                      <a:pt x="219" y="1"/>
                      <a:pt x="200" y="4"/>
                      <a:pt x="181" y="10"/>
                    </a:cubicBezTo>
                    <a:cubicBezTo>
                      <a:pt x="73" y="46"/>
                      <a:pt x="0" y="154"/>
                      <a:pt x="36" y="263"/>
                    </a:cubicBezTo>
                    <a:lnTo>
                      <a:pt x="217" y="1128"/>
                    </a:lnTo>
                    <a:cubicBezTo>
                      <a:pt x="246" y="1217"/>
                      <a:pt x="325" y="1282"/>
                      <a:pt x="412" y="1282"/>
                    </a:cubicBezTo>
                    <a:cubicBezTo>
                      <a:pt x="431" y="1282"/>
                      <a:pt x="450" y="1279"/>
                      <a:pt x="469" y="1272"/>
                    </a:cubicBezTo>
                    <a:cubicBezTo>
                      <a:pt x="577" y="1236"/>
                      <a:pt x="650" y="1128"/>
                      <a:pt x="614" y="1020"/>
                    </a:cubicBezTo>
                    <a:lnTo>
                      <a:pt x="397" y="154"/>
                    </a:lnTo>
                    <a:cubicBezTo>
                      <a:pt x="397" y="65"/>
                      <a:pt x="324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8"/>
              <p:cNvSpPr/>
              <p:nvPr/>
            </p:nvSpPr>
            <p:spPr>
              <a:xfrm>
                <a:off x="6428808" y="3932478"/>
                <a:ext cx="10891" cy="21600"/>
              </a:xfrm>
              <a:custGeom>
                <a:avLst/>
                <a:gdLst/>
                <a:ahLst/>
                <a:cxnLst/>
                <a:rect l="l" t="t" r="r" b="b"/>
                <a:pathLst>
                  <a:path w="656" h="1301" extrusionOk="0">
                    <a:moveTo>
                      <a:pt x="238" y="1"/>
                    </a:moveTo>
                    <a:cubicBezTo>
                      <a:pt x="219" y="1"/>
                      <a:pt x="200" y="4"/>
                      <a:pt x="180" y="10"/>
                    </a:cubicBezTo>
                    <a:cubicBezTo>
                      <a:pt x="72" y="10"/>
                      <a:pt x="0" y="119"/>
                      <a:pt x="36" y="227"/>
                    </a:cubicBezTo>
                    <a:lnTo>
                      <a:pt x="217" y="1128"/>
                    </a:lnTo>
                    <a:cubicBezTo>
                      <a:pt x="232" y="1250"/>
                      <a:pt x="317" y="1301"/>
                      <a:pt x="405" y="1301"/>
                    </a:cubicBezTo>
                    <a:cubicBezTo>
                      <a:pt x="527" y="1301"/>
                      <a:pt x="655" y="1203"/>
                      <a:pt x="613" y="1056"/>
                    </a:cubicBezTo>
                    <a:lnTo>
                      <a:pt x="433" y="155"/>
                    </a:lnTo>
                    <a:cubicBezTo>
                      <a:pt x="403" y="66"/>
                      <a:pt x="325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8"/>
              <p:cNvSpPr/>
              <p:nvPr/>
            </p:nvSpPr>
            <p:spPr>
              <a:xfrm>
                <a:off x="6434785" y="3961234"/>
                <a:ext cx="11406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87" h="1318" extrusionOk="0">
                    <a:moveTo>
                      <a:pt x="272" y="0"/>
                    </a:moveTo>
                    <a:cubicBezTo>
                      <a:pt x="254" y="0"/>
                      <a:pt x="236" y="3"/>
                      <a:pt x="217" y="10"/>
                    </a:cubicBezTo>
                    <a:cubicBezTo>
                      <a:pt x="73" y="46"/>
                      <a:pt x="1" y="154"/>
                      <a:pt x="37" y="262"/>
                    </a:cubicBezTo>
                    <a:lnTo>
                      <a:pt x="217" y="1164"/>
                    </a:lnTo>
                    <a:cubicBezTo>
                      <a:pt x="247" y="1253"/>
                      <a:pt x="325" y="1317"/>
                      <a:pt x="413" y="1317"/>
                    </a:cubicBezTo>
                    <a:cubicBezTo>
                      <a:pt x="431" y="1317"/>
                      <a:pt x="451" y="1314"/>
                      <a:pt x="470" y="1308"/>
                    </a:cubicBezTo>
                    <a:cubicBezTo>
                      <a:pt x="578" y="1272"/>
                      <a:pt x="686" y="1164"/>
                      <a:pt x="650" y="1056"/>
                    </a:cubicBezTo>
                    <a:lnTo>
                      <a:pt x="434" y="190"/>
                    </a:lnTo>
                    <a:cubicBezTo>
                      <a:pt x="434" y="70"/>
                      <a:pt x="359" y="0"/>
                      <a:pt x="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8"/>
              <p:cNvSpPr/>
              <p:nvPr/>
            </p:nvSpPr>
            <p:spPr>
              <a:xfrm>
                <a:off x="6441376" y="3991102"/>
                <a:ext cx="10792" cy="21799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313" extrusionOk="0">
                    <a:moveTo>
                      <a:pt x="261" y="0"/>
                    </a:moveTo>
                    <a:cubicBezTo>
                      <a:pt x="235" y="0"/>
                      <a:pt x="208" y="5"/>
                      <a:pt x="181" y="14"/>
                    </a:cubicBezTo>
                    <a:cubicBezTo>
                      <a:pt x="73" y="14"/>
                      <a:pt x="1" y="122"/>
                      <a:pt x="1" y="266"/>
                    </a:cubicBezTo>
                    <a:lnTo>
                      <a:pt x="181" y="1132"/>
                    </a:lnTo>
                    <a:cubicBezTo>
                      <a:pt x="217" y="1240"/>
                      <a:pt x="325" y="1312"/>
                      <a:pt x="469" y="1312"/>
                    </a:cubicBezTo>
                    <a:cubicBezTo>
                      <a:pt x="578" y="1276"/>
                      <a:pt x="650" y="1168"/>
                      <a:pt x="614" y="1024"/>
                    </a:cubicBezTo>
                    <a:lnTo>
                      <a:pt x="433" y="122"/>
                    </a:lnTo>
                    <a:cubicBezTo>
                      <a:pt x="406" y="41"/>
                      <a:pt x="339" y="0"/>
                      <a:pt x="2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8"/>
              <p:cNvSpPr/>
              <p:nvPr/>
            </p:nvSpPr>
            <p:spPr>
              <a:xfrm>
                <a:off x="6447369" y="4019907"/>
                <a:ext cx="10792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345" extrusionOk="0">
                    <a:moveTo>
                      <a:pt x="239" y="1"/>
                    </a:moveTo>
                    <a:cubicBezTo>
                      <a:pt x="219" y="1"/>
                      <a:pt x="199" y="4"/>
                      <a:pt x="181" y="10"/>
                    </a:cubicBezTo>
                    <a:cubicBezTo>
                      <a:pt x="72" y="46"/>
                      <a:pt x="0" y="154"/>
                      <a:pt x="0" y="263"/>
                    </a:cubicBezTo>
                    <a:lnTo>
                      <a:pt x="181" y="1164"/>
                    </a:lnTo>
                    <a:cubicBezTo>
                      <a:pt x="217" y="1273"/>
                      <a:pt x="325" y="1345"/>
                      <a:pt x="469" y="1345"/>
                    </a:cubicBezTo>
                    <a:cubicBezTo>
                      <a:pt x="577" y="1309"/>
                      <a:pt x="649" y="1200"/>
                      <a:pt x="649" y="1056"/>
                    </a:cubicBezTo>
                    <a:lnTo>
                      <a:pt x="469" y="154"/>
                    </a:lnTo>
                    <a:lnTo>
                      <a:pt x="469" y="191"/>
                    </a:lnTo>
                    <a:cubicBezTo>
                      <a:pt x="439" y="71"/>
                      <a:pt x="335" y="1"/>
                      <a:pt x="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8"/>
              <p:cNvSpPr/>
              <p:nvPr/>
            </p:nvSpPr>
            <p:spPr>
              <a:xfrm>
                <a:off x="6453346" y="4049260"/>
                <a:ext cx="10211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15" h="1318" extrusionOk="0">
                    <a:moveTo>
                      <a:pt x="238" y="0"/>
                    </a:moveTo>
                    <a:cubicBezTo>
                      <a:pt x="220" y="0"/>
                      <a:pt x="200" y="3"/>
                      <a:pt x="181" y="9"/>
                    </a:cubicBezTo>
                    <a:cubicBezTo>
                      <a:pt x="73" y="9"/>
                      <a:pt x="1" y="118"/>
                      <a:pt x="1" y="262"/>
                    </a:cubicBezTo>
                    <a:lnTo>
                      <a:pt x="181" y="1164"/>
                    </a:lnTo>
                    <a:cubicBezTo>
                      <a:pt x="211" y="1253"/>
                      <a:pt x="289" y="1317"/>
                      <a:pt x="377" y="1317"/>
                    </a:cubicBezTo>
                    <a:cubicBezTo>
                      <a:pt x="395" y="1317"/>
                      <a:pt x="415" y="1314"/>
                      <a:pt x="434" y="1308"/>
                    </a:cubicBezTo>
                    <a:cubicBezTo>
                      <a:pt x="542" y="1308"/>
                      <a:pt x="614" y="1164"/>
                      <a:pt x="614" y="1055"/>
                    </a:cubicBezTo>
                    <a:lnTo>
                      <a:pt x="434" y="154"/>
                    </a:lnTo>
                    <a:cubicBezTo>
                      <a:pt x="404" y="65"/>
                      <a:pt x="325" y="0"/>
                      <a:pt x="2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8"/>
              <p:cNvSpPr/>
              <p:nvPr/>
            </p:nvSpPr>
            <p:spPr>
              <a:xfrm>
                <a:off x="6459340" y="4078597"/>
                <a:ext cx="9961" cy="21716"/>
              </a:xfrm>
              <a:custGeom>
                <a:avLst/>
                <a:gdLst/>
                <a:ahLst/>
                <a:cxnLst/>
                <a:rect l="l" t="t" r="r" b="b"/>
                <a:pathLst>
                  <a:path w="600" h="1308" extrusionOk="0">
                    <a:moveTo>
                      <a:pt x="238" y="0"/>
                    </a:moveTo>
                    <a:cubicBezTo>
                      <a:pt x="219" y="0"/>
                      <a:pt x="200" y="3"/>
                      <a:pt x="181" y="10"/>
                    </a:cubicBezTo>
                    <a:cubicBezTo>
                      <a:pt x="73" y="10"/>
                      <a:pt x="1" y="118"/>
                      <a:pt x="1" y="262"/>
                    </a:cubicBezTo>
                    <a:lnTo>
                      <a:pt x="181" y="1164"/>
                    </a:lnTo>
                    <a:cubicBezTo>
                      <a:pt x="210" y="1264"/>
                      <a:pt x="284" y="1308"/>
                      <a:pt x="361" y="1308"/>
                    </a:cubicBezTo>
                    <a:cubicBezTo>
                      <a:pt x="477" y="1308"/>
                      <a:pt x="599" y="1208"/>
                      <a:pt x="578" y="1056"/>
                    </a:cubicBezTo>
                    <a:lnTo>
                      <a:pt x="433" y="154"/>
                    </a:lnTo>
                    <a:cubicBezTo>
                      <a:pt x="404" y="65"/>
                      <a:pt x="325" y="0"/>
                      <a:pt x="2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8"/>
              <p:cNvSpPr/>
              <p:nvPr/>
            </p:nvSpPr>
            <p:spPr>
              <a:xfrm>
                <a:off x="6464735" y="4107934"/>
                <a:ext cx="10194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318" extrusionOk="0">
                    <a:moveTo>
                      <a:pt x="271" y="1"/>
                    </a:moveTo>
                    <a:cubicBezTo>
                      <a:pt x="254" y="1"/>
                      <a:pt x="236" y="4"/>
                      <a:pt x="217" y="10"/>
                    </a:cubicBezTo>
                    <a:cubicBezTo>
                      <a:pt x="72" y="10"/>
                      <a:pt x="0" y="118"/>
                      <a:pt x="36" y="226"/>
                    </a:cubicBezTo>
                    <a:lnTo>
                      <a:pt x="217" y="1128"/>
                    </a:lnTo>
                    <a:cubicBezTo>
                      <a:pt x="217" y="1248"/>
                      <a:pt x="291" y="1318"/>
                      <a:pt x="378" y="1318"/>
                    </a:cubicBezTo>
                    <a:cubicBezTo>
                      <a:pt x="396" y="1318"/>
                      <a:pt x="414" y="1315"/>
                      <a:pt x="433" y="1308"/>
                    </a:cubicBezTo>
                    <a:cubicBezTo>
                      <a:pt x="541" y="1272"/>
                      <a:pt x="613" y="1200"/>
                      <a:pt x="577" y="1092"/>
                    </a:cubicBezTo>
                    <a:lnTo>
                      <a:pt x="433" y="190"/>
                    </a:lnTo>
                    <a:lnTo>
                      <a:pt x="433" y="154"/>
                    </a:lnTo>
                    <a:cubicBezTo>
                      <a:pt x="403" y="65"/>
                      <a:pt x="349" y="1"/>
                      <a:pt x="2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8"/>
              <p:cNvSpPr/>
              <p:nvPr/>
            </p:nvSpPr>
            <p:spPr>
              <a:xfrm>
                <a:off x="6470712" y="4137436"/>
                <a:ext cx="9596" cy="21567"/>
              </a:xfrm>
              <a:custGeom>
                <a:avLst/>
                <a:gdLst/>
                <a:ahLst/>
                <a:cxnLst/>
                <a:rect l="l" t="t" r="r" b="b"/>
                <a:pathLst>
                  <a:path w="578" h="1299" extrusionOk="0">
                    <a:moveTo>
                      <a:pt x="145" y="0"/>
                    </a:moveTo>
                    <a:cubicBezTo>
                      <a:pt x="37" y="36"/>
                      <a:pt x="1" y="145"/>
                      <a:pt x="1" y="253"/>
                    </a:cubicBezTo>
                    <a:lnTo>
                      <a:pt x="181" y="1154"/>
                    </a:lnTo>
                    <a:cubicBezTo>
                      <a:pt x="181" y="1263"/>
                      <a:pt x="289" y="1299"/>
                      <a:pt x="398" y="1299"/>
                    </a:cubicBezTo>
                    <a:cubicBezTo>
                      <a:pt x="506" y="1263"/>
                      <a:pt x="578" y="1191"/>
                      <a:pt x="542" y="1082"/>
                    </a:cubicBezTo>
                    <a:lnTo>
                      <a:pt x="398" y="181"/>
                    </a:lnTo>
                    <a:cubicBezTo>
                      <a:pt x="361" y="72"/>
                      <a:pt x="253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8"/>
              <p:cNvSpPr/>
              <p:nvPr/>
            </p:nvSpPr>
            <p:spPr>
              <a:xfrm>
                <a:off x="6476108" y="4167221"/>
                <a:ext cx="8401" cy="2113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273" extrusionOk="0">
                    <a:moveTo>
                      <a:pt x="202" y="0"/>
                    </a:moveTo>
                    <a:cubicBezTo>
                      <a:pt x="183" y="0"/>
                      <a:pt x="164" y="3"/>
                      <a:pt x="145" y="10"/>
                    </a:cubicBezTo>
                    <a:cubicBezTo>
                      <a:pt x="36" y="10"/>
                      <a:pt x="0" y="118"/>
                      <a:pt x="0" y="226"/>
                    </a:cubicBezTo>
                    <a:lnTo>
                      <a:pt x="181" y="1128"/>
                    </a:lnTo>
                    <a:cubicBezTo>
                      <a:pt x="181" y="1200"/>
                      <a:pt x="253" y="1272"/>
                      <a:pt x="361" y="1272"/>
                    </a:cubicBezTo>
                    <a:cubicBezTo>
                      <a:pt x="469" y="1236"/>
                      <a:pt x="505" y="1164"/>
                      <a:pt x="505" y="1056"/>
                    </a:cubicBezTo>
                    <a:lnTo>
                      <a:pt x="361" y="154"/>
                    </a:lnTo>
                    <a:cubicBezTo>
                      <a:pt x="361" y="65"/>
                      <a:pt x="288" y="0"/>
                      <a:pt x="2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8"/>
              <p:cNvSpPr/>
              <p:nvPr/>
            </p:nvSpPr>
            <p:spPr>
              <a:xfrm>
                <a:off x="6481504" y="4197155"/>
                <a:ext cx="7787" cy="20089"/>
              </a:xfrm>
              <a:custGeom>
                <a:avLst/>
                <a:gdLst/>
                <a:ahLst/>
                <a:cxnLst/>
                <a:rect l="l" t="t" r="r" b="b"/>
                <a:pathLst>
                  <a:path w="469" h="1210" extrusionOk="0">
                    <a:moveTo>
                      <a:pt x="184" y="0"/>
                    </a:moveTo>
                    <a:cubicBezTo>
                      <a:pt x="171" y="0"/>
                      <a:pt x="158" y="3"/>
                      <a:pt x="144" y="10"/>
                    </a:cubicBezTo>
                    <a:cubicBezTo>
                      <a:pt x="36" y="10"/>
                      <a:pt x="0" y="82"/>
                      <a:pt x="0" y="190"/>
                    </a:cubicBezTo>
                    <a:lnTo>
                      <a:pt x="144" y="1092"/>
                    </a:lnTo>
                    <a:cubicBezTo>
                      <a:pt x="174" y="1151"/>
                      <a:pt x="227" y="1210"/>
                      <a:pt x="285" y="1210"/>
                    </a:cubicBezTo>
                    <a:cubicBezTo>
                      <a:pt x="298" y="1210"/>
                      <a:pt x="311" y="1207"/>
                      <a:pt x="325" y="1200"/>
                    </a:cubicBezTo>
                    <a:cubicBezTo>
                      <a:pt x="397" y="1200"/>
                      <a:pt x="469" y="1128"/>
                      <a:pt x="469" y="1056"/>
                    </a:cubicBezTo>
                    <a:lnTo>
                      <a:pt x="325" y="154"/>
                    </a:lnTo>
                    <a:lnTo>
                      <a:pt x="325" y="118"/>
                    </a:lnTo>
                    <a:cubicBezTo>
                      <a:pt x="295" y="59"/>
                      <a:pt x="242" y="0"/>
                      <a:pt x="1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8"/>
              <p:cNvSpPr/>
              <p:nvPr/>
            </p:nvSpPr>
            <p:spPr>
              <a:xfrm>
                <a:off x="6486286" y="4226658"/>
                <a:ext cx="7205" cy="19774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191" extrusionOk="0">
                    <a:moveTo>
                      <a:pt x="145" y="0"/>
                    </a:moveTo>
                    <a:cubicBezTo>
                      <a:pt x="73" y="36"/>
                      <a:pt x="1" y="109"/>
                      <a:pt x="37" y="181"/>
                    </a:cubicBezTo>
                    <a:lnTo>
                      <a:pt x="181" y="1082"/>
                    </a:lnTo>
                    <a:cubicBezTo>
                      <a:pt x="181" y="1154"/>
                      <a:pt x="253" y="1191"/>
                      <a:pt x="325" y="1191"/>
                    </a:cubicBezTo>
                    <a:cubicBezTo>
                      <a:pt x="397" y="1191"/>
                      <a:pt x="433" y="1118"/>
                      <a:pt x="433" y="1046"/>
                    </a:cubicBezTo>
                    <a:lnTo>
                      <a:pt x="289" y="145"/>
                    </a:lnTo>
                    <a:cubicBezTo>
                      <a:pt x="289" y="72"/>
                      <a:pt x="217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8"/>
              <p:cNvSpPr/>
              <p:nvPr/>
            </p:nvSpPr>
            <p:spPr>
              <a:xfrm>
                <a:off x="6491084" y="4256958"/>
                <a:ext cx="5994" cy="18811"/>
              </a:xfrm>
              <a:custGeom>
                <a:avLst/>
                <a:gdLst/>
                <a:ahLst/>
                <a:cxnLst/>
                <a:rect l="l" t="t" r="r" b="b"/>
                <a:pathLst>
                  <a:path w="361" h="1133" extrusionOk="0">
                    <a:moveTo>
                      <a:pt x="165" y="1"/>
                    </a:moveTo>
                    <a:cubicBezTo>
                      <a:pt x="147" y="1"/>
                      <a:pt x="128" y="5"/>
                      <a:pt x="108" y="15"/>
                    </a:cubicBezTo>
                    <a:cubicBezTo>
                      <a:pt x="36" y="15"/>
                      <a:pt x="0" y="87"/>
                      <a:pt x="36" y="123"/>
                    </a:cubicBezTo>
                    <a:lnTo>
                      <a:pt x="180" y="1025"/>
                    </a:lnTo>
                    <a:cubicBezTo>
                      <a:pt x="180" y="1097"/>
                      <a:pt x="217" y="1133"/>
                      <a:pt x="289" y="1133"/>
                    </a:cubicBezTo>
                    <a:cubicBezTo>
                      <a:pt x="325" y="1133"/>
                      <a:pt x="361" y="1061"/>
                      <a:pt x="361" y="1025"/>
                    </a:cubicBezTo>
                    <a:lnTo>
                      <a:pt x="253" y="123"/>
                    </a:lnTo>
                    <a:lnTo>
                      <a:pt x="253" y="87"/>
                    </a:lnTo>
                    <a:cubicBezTo>
                      <a:pt x="253" y="34"/>
                      <a:pt x="214" y="1"/>
                      <a:pt x="1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8"/>
              <p:cNvSpPr/>
              <p:nvPr/>
            </p:nvSpPr>
            <p:spPr>
              <a:xfrm>
                <a:off x="6495865" y="4287141"/>
                <a:ext cx="4815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290" h="1047" extrusionOk="0">
                    <a:moveTo>
                      <a:pt x="73" y="0"/>
                    </a:moveTo>
                    <a:cubicBezTo>
                      <a:pt x="37" y="0"/>
                      <a:pt x="1" y="72"/>
                      <a:pt x="37" y="108"/>
                    </a:cubicBezTo>
                    <a:lnTo>
                      <a:pt x="145" y="1010"/>
                    </a:lnTo>
                    <a:cubicBezTo>
                      <a:pt x="145" y="1046"/>
                      <a:pt x="181" y="1046"/>
                      <a:pt x="217" y="1046"/>
                    </a:cubicBezTo>
                    <a:cubicBezTo>
                      <a:pt x="253" y="1046"/>
                      <a:pt x="289" y="1010"/>
                      <a:pt x="289" y="974"/>
                    </a:cubicBezTo>
                    <a:lnTo>
                      <a:pt x="181" y="72"/>
                    </a:lnTo>
                    <a:cubicBezTo>
                      <a:pt x="181" y="36"/>
                      <a:pt x="145" y="0"/>
                      <a:pt x="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8"/>
              <p:cNvSpPr/>
              <p:nvPr/>
            </p:nvSpPr>
            <p:spPr>
              <a:xfrm>
                <a:off x="6500663" y="4317822"/>
                <a:ext cx="3005" cy="16038"/>
              </a:xfrm>
              <a:custGeom>
                <a:avLst/>
                <a:gdLst/>
                <a:ahLst/>
                <a:cxnLst/>
                <a:rect l="l" t="t" r="r" b="b"/>
                <a:pathLst>
                  <a:path w="181" h="966" extrusionOk="0">
                    <a:moveTo>
                      <a:pt x="68" y="1"/>
                    </a:moveTo>
                    <a:cubicBezTo>
                      <a:pt x="36" y="1"/>
                      <a:pt x="0" y="10"/>
                      <a:pt x="0" y="28"/>
                    </a:cubicBezTo>
                    <a:lnTo>
                      <a:pt x="144" y="929"/>
                    </a:lnTo>
                    <a:cubicBezTo>
                      <a:pt x="144" y="965"/>
                      <a:pt x="181" y="965"/>
                      <a:pt x="181" y="965"/>
                    </a:cubicBezTo>
                    <a:cubicBezTo>
                      <a:pt x="181" y="965"/>
                      <a:pt x="181" y="929"/>
                      <a:pt x="181" y="929"/>
                    </a:cubicBezTo>
                    <a:lnTo>
                      <a:pt x="108" y="28"/>
                    </a:lnTo>
                    <a:cubicBezTo>
                      <a:pt x="126" y="10"/>
                      <a:pt x="99" y="1"/>
                      <a:pt x="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89" name="Google Shape;1089;p48"/>
            <p:cNvSpPr/>
            <p:nvPr/>
          </p:nvSpPr>
          <p:spPr>
            <a:xfrm>
              <a:off x="6504847" y="4348205"/>
              <a:ext cx="17" cy="1229"/>
            </a:xfrm>
            <a:custGeom>
              <a:avLst/>
              <a:gdLst/>
              <a:ahLst/>
              <a:cxnLst/>
              <a:rect l="l" t="t" r="r" b="b"/>
              <a:pathLst>
                <a:path w="1" h="74" extrusionOk="0">
                  <a:moveTo>
                    <a:pt x="1" y="1"/>
                  </a:moveTo>
                  <a:lnTo>
                    <a:pt x="1" y="73"/>
                  </a:lnTo>
                  <a:close/>
                </a:path>
              </a:pathLst>
            </a:custGeom>
            <a:solidFill>
              <a:srgbClr val="DA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6523409" y="4093124"/>
              <a:ext cx="928163" cy="268877"/>
            </a:xfrm>
            <a:custGeom>
              <a:avLst/>
              <a:gdLst/>
              <a:ahLst/>
              <a:cxnLst/>
              <a:rect l="l" t="t" r="r" b="b"/>
              <a:pathLst>
                <a:path w="55905" h="16195" extrusionOk="0">
                  <a:moveTo>
                    <a:pt x="51937" y="686"/>
                  </a:moveTo>
                  <a:cubicBezTo>
                    <a:pt x="45157" y="1912"/>
                    <a:pt x="16303" y="11145"/>
                    <a:pt x="16303" y="11145"/>
                  </a:cubicBezTo>
                  <a:lnTo>
                    <a:pt x="11578" y="10821"/>
                  </a:lnTo>
                  <a:lnTo>
                    <a:pt x="10532" y="14247"/>
                  </a:lnTo>
                  <a:cubicBezTo>
                    <a:pt x="7394" y="14139"/>
                    <a:pt x="4257" y="13850"/>
                    <a:pt x="1155" y="13381"/>
                  </a:cubicBezTo>
                  <a:lnTo>
                    <a:pt x="1" y="9414"/>
                  </a:lnTo>
                  <a:lnTo>
                    <a:pt x="650" y="13778"/>
                  </a:lnTo>
                  <a:lnTo>
                    <a:pt x="650" y="13778"/>
                  </a:lnTo>
                  <a:cubicBezTo>
                    <a:pt x="1732" y="14030"/>
                    <a:pt x="12444" y="16195"/>
                    <a:pt x="27123" y="15690"/>
                  </a:cubicBezTo>
                  <a:lnTo>
                    <a:pt x="27051" y="15581"/>
                  </a:lnTo>
                  <a:cubicBezTo>
                    <a:pt x="31415" y="15654"/>
                    <a:pt x="35779" y="15509"/>
                    <a:pt x="40143" y="15149"/>
                  </a:cubicBezTo>
                  <a:cubicBezTo>
                    <a:pt x="47609" y="8224"/>
                    <a:pt x="55905" y="0"/>
                    <a:pt x="51937" y="686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8"/>
            <p:cNvSpPr/>
            <p:nvPr/>
          </p:nvSpPr>
          <p:spPr>
            <a:xfrm>
              <a:off x="6521616" y="4288934"/>
              <a:ext cx="338342" cy="459308"/>
            </a:xfrm>
            <a:custGeom>
              <a:avLst/>
              <a:gdLst/>
              <a:ahLst/>
              <a:cxnLst/>
              <a:rect l="l" t="t" r="r" b="b"/>
              <a:pathLst>
                <a:path w="20379" h="27665" extrusionOk="0">
                  <a:moveTo>
                    <a:pt x="12480" y="0"/>
                  </a:move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6105" y="27664"/>
                    <a:pt x="6114" y="27664"/>
                    <a:pt x="6124" y="27664"/>
                  </a:cubicBezTo>
                  <a:cubicBezTo>
                    <a:pt x="8958" y="27664"/>
                    <a:pt x="16388" y="11358"/>
                    <a:pt x="20378" y="10279"/>
                  </a:cubicBezTo>
                  <a:lnTo>
                    <a:pt x="18755" y="830"/>
                  </a:lnTo>
                  <a:cubicBezTo>
                    <a:pt x="18755" y="830"/>
                    <a:pt x="14788" y="0"/>
                    <a:pt x="12480" y="0"/>
                  </a:cubicBezTo>
                  <a:close/>
                </a:path>
              </a:pathLst>
            </a:custGeom>
            <a:solidFill>
              <a:srgbClr val="F45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6521616" y="4439834"/>
              <a:ext cx="165892" cy="308408"/>
            </a:xfrm>
            <a:custGeom>
              <a:avLst/>
              <a:gdLst/>
              <a:ahLst/>
              <a:cxnLst/>
              <a:rect l="l" t="t" r="r" b="b"/>
              <a:pathLst>
                <a:path w="9992" h="18576" extrusionOk="0">
                  <a:moveTo>
                    <a:pt x="3968" y="0"/>
                  </a:moveTo>
                  <a:cubicBezTo>
                    <a:pt x="1912" y="1515"/>
                    <a:pt x="1" y="3463"/>
                    <a:pt x="1" y="5374"/>
                  </a:cubicBezTo>
                  <a:cubicBezTo>
                    <a:pt x="1" y="9125"/>
                    <a:pt x="3283" y="18503"/>
                    <a:pt x="6096" y="18575"/>
                  </a:cubicBezTo>
                  <a:cubicBezTo>
                    <a:pt x="6105" y="18575"/>
                    <a:pt x="6115" y="18575"/>
                    <a:pt x="6125" y="18575"/>
                  </a:cubicBezTo>
                  <a:cubicBezTo>
                    <a:pt x="7028" y="18575"/>
                    <a:pt x="8421" y="16927"/>
                    <a:pt x="9991" y="14643"/>
                  </a:cubicBezTo>
                  <a:cubicBezTo>
                    <a:pt x="9089" y="5771"/>
                    <a:pt x="4581" y="649"/>
                    <a:pt x="39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8"/>
            <p:cNvSpPr/>
            <p:nvPr/>
          </p:nvSpPr>
          <p:spPr>
            <a:xfrm>
              <a:off x="6521616" y="4288934"/>
              <a:ext cx="236552" cy="459292"/>
            </a:xfrm>
            <a:custGeom>
              <a:avLst/>
              <a:gdLst/>
              <a:ahLst/>
              <a:cxnLst/>
              <a:rect l="l" t="t" r="r" b="b"/>
              <a:pathLst>
                <a:path w="14248" h="27664" extrusionOk="0">
                  <a:moveTo>
                    <a:pt x="13478" y="38"/>
                  </a:moveTo>
                  <a:cubicBezTo>
                    <a:pt x="13724" y="55"/>
                    <a:pt x="13979" y="79"/>
                    <a:pt x="14247" y="109"/>
                  </a:cubicBezTo>
                  <a:cubicBezTo>
                    <a:pt x="13981" y="55"/>
                    <a:pt x="13715" y="41"/>
                    <a:pt x="13478" y="38"/>
                  </a:cubicBezTo>
                  <a:close/>
                  <a:moveTo>
                    <a:pt x="12480" y="0"/>
                  </a:move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6168" y="27664"/>
                    <a:pt x="6276" y="27664"/>
                    <a:pt x="6348" y="27628"/>
                  </a:cubicBezTo>
                  <a:cubicBezTo>
                    <a:pt x="3679" y="26582"/>
                    <a:pt x="758" y="18070"/>
                    <a:pt x="758" y="14535"/>
                  </a:cubicBezTo>
                  <a:cubicBezTo>
                    <a:pt x="758" y="10820"/>
                    <a:pt x="7647" y="7430"/>
                    <a:pt x="9378" y="6997"/>
                  </a:cubicBezTo>
                  <a:cubicBezTo>
                    <a:pt x="11109" y="6528"/>
                    <a:pt x="11650" y="2056"/>
                    <a:pt x="13237" y="36"/>
                  </a:cubicBezTo>
                  <a:cubicBezTo>
                    <a:pt x="13313" y="36"/>
                    <a:pt x="13394" y="36"/>
                    <a:pt x="13478" y="38"/>
                  </a:cubicBezTo>
                  <a:lnTo>
                    <a:pt x="13478" y="38"/>
                  </a:lnTo>
                  <a:cubicBezTo>
                    <a:pt x="13128" y="13"/>
                    <a:pt x="12798" y="0"/>
                    <a:pt x="12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8"/>
            <p:cNvSpPr/>
            <p:nvPr/>
          </p:nvSpPr>
          <p:spPr>
            <a:xfrm>
              <a:off x="6819215" y="4023045"/>
              <a:ext cx="1184539" cy="475462"/>
            </a:xfrm>
            <a:custGeom>
              <a:avLst/>
              <a:gdLst/>
              <a:ahLst/>
              <a:cxnLst/>
              <a:rect l="l" t="t" r="r" b="b"/>
              <a:pathLst>
                <a:path w="71347" h="28638" extrusionOk="0">
                  <a:moveTo>
                    <a:pt x="59420" y="0"/>
                  </a:moveTo>
                  <a:cubicBezTo>
                    <a:pt x="48532" y="0"/>
                    <a:pt x="28560" y="6035"/>
                    <a:pt x="362" y="16268"/>
                  </a:cubicBezTo>
                  <a:cubicBezTo>
                    <a:pt x="362" y="16268"/>
                    <a:pt x="1" y="20091"/>
                    <a:pt x="2381" y="27016"/>
                  </a:cubicBezTo>
                  <a:cubicBezTo>
                    <a:pt x="2381" y="27016"/>
                    <a:pt x="13069" y="28637"/>
                    <a:pt x="25843" y="28637"/>
                  </a:cubicBezTo>
                  <a:cubicBezTo>
                    <a:pt x="42086" y="28637"/>
                    <a:pt x="61704" y="26015"/>
                    <a:pt x="67014" y="14104"/>
                  </a:cubicBezTo>
                  <a:cubicBezTo>
                    <a:pt x="71347" y="4329"/>
                    <a:pt x="68642" y="0"/>
                    <a:pt x="594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8" name="Google Shape;1098;p48"/>
            <p:cNvGrpSpPr/>
            <p:nvPr/>
          </p:nvGrpSpPr>
          <p:grpSpPr>
            <a:xfrm>
              <a:off x="6851557" y="4065581"/>
              <a:ext cx="815581" cy="247311"/>
              <a:chOff x="6851557" y="4065581"/>
              <a:chExt cx="815581" cy="247311"/>
            </a:xfrm>
          </p:grpSpPr>
          <p:sp>
            <p:nvSpPr>
              <p:cNvPr id="1099" name="Google Shape;1099;p48"/>
              <p:cNvSpPr/>
              <p:nvPr/>
            </p:nvSpPr>
            <p:spPr>
              <a:xfrm>
                <a:off x="6851557" y="4307496"/>
                <a:ext cx="14394" cy="5396"/>
              </a:xfrm>
              <a:custGeom>
                <a:avLst/>
                <a:gdLst/>
                <a:ahLst/>
                <a:cxnLst/>
                <a:rect l="l" t="t" r="r" b="b"/>
                <a:pathLst>
                  <a:path w="867" h="325" extrusionOk="0">
                    <a:moveTo>
                      <a:pt x="866" y="0"/>
                    </a:moveTo>
                    <a:lnTo>
                      <a:pt x="1" y="325"/>
                    </a:lnTo>
                    <a:lnTo>
                      <a:pt x="866" y="36"/>
                    </a:lnTo>
                    <a:lnTo>
                      <a:pt x="86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8"/>
              <p:cNvSpPr/>
              <p:nvPr/>
            </p:nvSpPr>
            <p:spPr>
              <a:xfrm>
                <a:off x="6879134" y="4297053"/>
                <a:ext cx="15557" cy="6442"/>
              </a:xfrm>
              <a:custGeom>
                <a:avLst/>
                <a:gdLst/>
                <a:ahLst/>
                <a:cxnLst/>
                <a:rect l="l" t="t" r="r" b="b"/>
                <a:pathLst>
                  <a:path w="937" h="388" extrusionOk="0">
                    <a:moveTo>
                      <a:pt x="899" y="0"/>
                    </a:moveTo>
                    <a:cubicBezTo>
                      <a:pt x="888" y="0"/>
                      <a:pt x="876" y="4"/>
                      <a:pt x="864" y="16"/>
                    </a:cubicBezTo>
                    <a:lnTo>
                      <a:pt x="35" y="341"/>
                    </a:lnTo>
                    <a:cubicBezTo>
                      <a:pt x="6" y="341"/>
                      <a:pt x="0" y="387"/>
                      <a:pt x="36" y="387"/>
                    </a:cubicBezTo>
                    <a:cubicBezTo>
                      <a:pt x="45" y="387"/>
                      <a:pt x="56" y="384"/>
                      <a:pt x="71" y="377"/>
                    </a:cubicBezTo>
                    <a:lnTo>
                      <a:pt x="900" y="88"/>
                    </a:lnTo>
                    <a:cubicBezTo>
                      <a:pt x="936" y="88"/>
                      <a:pt x="936" y="52"/>
                      <a:pt x="936" y="16"/>
                    </a:cubicBezTo>
                    <a:cubicBezTo>
                      <a:pt x="936" y="16"/>
                      <a:pt x="920" y="0"/>
                      <a:pt x="8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8"/>
              <p:cNvSpPr/>
              <p:nvPr/>
            </p:nvSpPr>
            <p:spPr>
              <a:xfrm>
                <a:off x="6906644" y="4285863"/>
                <a:ext cx="17217" cy="7521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453" extrusionOk="0">
                    <a:moveTo>
                      <a:pt x="922" y="0"/>
                    </a:moveTo>
                    <a:cubicBezTo>
                      <a:pt x="915" y="0"/>
                      <a:pt x="909" y="2"/>
                      <a:pt x="902" y="5"/>
                    </a:cubicBezTo>
                    <a:lnTo>
                      <a:pt x="73" y="330"/>
                    </a:lnTo>
                    <a:cubicBezTo>
                      <a:pt x="37" y="330"/>
                      <a:pt x="1" y="366"/>
                      <a:pt x="1" y="402"/>
                    </a:cubicBezTo>
                    <a:cubicBezTo>
                      <a:pt x="26" y="427"/>
                      <a:pt x="52" y="453"/>
                      <a:pt x="77" y="453"/>
                    </a:cubicBezTo>
                    <a:cubicBezTo>
                      <a:pt x="88" y="453"/>
                      <a:pt x="98" y="448"/>
                      <a:pt x="109" y="438"/>
                    </a:cubicBezTo>
                    <a:lnTo>
                      <a:pt x="938" y="149"/>
                    </a:lnTo>
                    <a:cubicBezTo>
                      <a:pt x="1037" y="149"/>
                      <a:pt x="986" y="0"/>
                      <a:pt x="9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48"/>
              <p:cNvSpPr/>
              <p:nvPr/>
            </p:nvSpPr>
            <p:spPr>
              <a:xfrm>
                <a:off x="6934188" y="4275154"/>
                <a:ext cx="17981" cy="8401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506" extrusionOk="0">
                    <a:moveTo>
                      <a:pt x="939" y="1"/>
                    </a:moveTo>
                    <a:lnTo>
                      <a:pt x="73" y="325"/>
                    </a:lnTo>
                    <a:cubicBezTo>
                      <a:pt x="37" y="361"/>
                      <a:pt x="1" y="398"/>
                      <a:pt x="37" y="434"/>
                    </a:cubicBezTo>
                    <a:cubicBezTo>
                      <a:pt x="37" y="506"/>
                      <a:pt x="109" y="506"/>
                      <a:pt x="145" y="506"/>
                    </a:cubicBezTo>
                    <a:lnTo>
                      <a:pt x="1011" y="217"/>
                    </a:lnTo>
                    <a:cubicBezTo>
                      <a:pt x="1047" y="181"/>
                      <a:pt x="1083" y="145"/>
                      <a:pt x="1047" y="73"/>
                    </a:cubicBezTo>
                    <a:cubicBezTo>
                      <a:pt x="1047" y="37"/>
                      <a:pt x="975" y="1"/>
                      <a:pt x="9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48"/>
              <p:cNvSpPr/>
              <p:nvPr/>
            </p:nvSpPr>
            <p:spPr>
              <a:xfrm>
                <a:off x="6961731" y="4264744"/>
                <a:ext cx="19176" cy="9463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570" extrusionOk="0">
                    <a:moveTo>
                      <a:pt x="996" y="0"/>
                    </a:moveTo>
                    <a:cubicBezTo>
                      <a:pt x="977" y="0"/>
                      <a:pt x="958" y="5"/>
                      <a:pt x="939" y="15"/>
                    </a:cubicBezTo>
                    <a:lnTo>
                      <a:pt x="109" y="339"/>
                    </a:lnTo>
                    <a:cubicBezTo>
                      <a:pt x="37" y="339"/>
                      <a:pt x="1" y="411"/>
                      <a:pt x="37" y="484"/>
                    </a:cubicBezTo>
                    <a:cubicBezTo>
                      <a:pt x="37" y="536"/>
                      <a:pt x="76" y="570"/>
                      <a:pt x="125" y="570"/>
                    </a:cubicBezTo>
                    <a:cubicBezTo>
                      <a:pt x="143" y="570"/>
                      <a:pt x="162" y="565"/>
                      <a:pt x="181" y="556"/>
                    </a:cubicBezTo>
                    <a:lnTo>
                      <a:pt x="1047" y="267"/>
                    </a:lnTo>
                    <a:cubicBezTo>
                      <a:pt x="1119" y="231"/>
                      <a:pt x="1155" y="159"/>
                      <a:pt x="1119" y="87"/>
                    </a:cubicBezTo>
                    <a:cubicBezTo>
                      <a:pt x="1093" y="34"/>
                      <a:pt x="1047" y="0"/>
                      <a:pt x="9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48"/>
              <p:cNvSpPr/>
              <p:nvPr/>
            </p:nvSpPr>
            <p:spPr>
              <a:xfrm>
                <a:off x="6990487" y="4254567"/>
                <a:ext cx="19176" cy="9463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570" extrusionOk="0">
                    <a:moveTo>
                      <a:pt x="991" y="1"/>
                    </a:moveTo>
                    <a:cubicBezTo>
                      <a:pt x="974" y="1"/>
                      <a:pt x="956" y="5"/>
                      <a:pt x="938" y="14"/>
                    </a:cubicBezTo>
                    <a:lnTo>
                      <a:pt x="108" y="339"/>
                    </a:lnTo>
                    <a:cubicBezTo>
                      <a:pt x="36" y="339"/>
                      <a:pt x="0" y="411"/>
                      <a:pt x="0" y="483"/>
                    </a:cubicBezTo>
                    <a:cubicBezTo>
                      <a:pt x="26" y="536"/>
                      <a:pt x="72" y="570"/>
                      <a:pt x="123" y="570"/>
                    </a:cubicBezTo>
                    <a:cubicBezTo>
                      <a:pt x="142" y="570"/>
                      <a:pt x="161" y="565"/>
                      <a:pt x="180" y="556"/>
                    </a:cubicBezTo>
                    <a:lnTo>
                      <a:pt x="1046" y="267"/>
                    </a:lnTo>
                    <a:cubicBezTo>
                      <a:pt x="1118" y="267"/>
                      <a:pt x="1154" y="195"/>
                      <a:pt x="1118" y="123"/>
                    </a:cubicBezTo>
                    <a:cubicBezTo>
                      <a:pt x="1091" y="42"/>
                      <a:pt x="1044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48"/>
              <p:cNvSpPr/>
              <p:nvPr/>
            </p:nvSpPr>
            <p:spPr>
              <a:xfrm>
                <a:off x="7018030" y="4244987"/>
                <a:ext cx="19774" cy="999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602" extrusionOk="0">
                    <a:moveTo>
                      <a:pt x="1017" y="0"/>
                    </a:moveTo>
                    <a:cubicBezTo>
                      <a:pt x="993" y="0"/>
                      <a:pt x="967" y="5"/>
                      <a:pt x="938" y="14"/>
                    </a:cubicBezTo>
                    <a:lnTo>
                      <a:pt x="108" y="303"/>
                    </a:lnTo>
                    <a:cubicBezTo>
                      <a:pt x="36" y="339"/>
                      <a:pt x="0" y="411"/>
                      <a:pt x="0" y="483"/>
                    </a:cubicBezTo>
                    <a:cubicBezTo>
                      <a:pt x="30" y="542"/>
                      <a:pt x="107" y="601"/>
                      <a:pt x="174" y="601"/>
                    </a:cubicBezTo>
                    <a:cubicBezTo>
                      <a:pt x="189" y="601"/>
                      <a:pt x="203" y="598"/>
                      <a:pt x="217" y="591"/>
                    </a:cubicBezTo>
                    <a:lnTo>
                      <a:pt x="1046" y="303"/>
                    </a:lnTo>
                    <a:cubicBezTo>
                      <a:pt x="1154" y="267"/>
                      <a:pt x="1190" y="195"/>
                      <a:pt x="1154" y="87"/>
                    </a:cubicBezTo>
                    <a:cubicBezTo>
                      <a:pt x="1128" y="34"/>
                      <a:pt x="1082" y="0"/>
                      <a:pt x="10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48"/>
              <p:cNvSpPr/>
              <p:nvPr/>
            </p:nvSpPr>
            <p:spPr>
              <a:xfrm>
                <a:off x="7045574" y="4234810"/>
                <a:ext cx="20969" cy="10576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637" extrusionOk="0">
                    <a:moveTo>
                      <a:pt x="1054" y="1"/>
                    </a:moveTo>
                    <a:cubicBezTo>
                      <a:pt x="1028" y="1"/>
                      <a:pt x="1001" y="5"/>
                      <a:pt x="974" y="14"/>
                    </a:cubicBezTo>
                    <a:lnTo>
                      <a:pt x="145" y="303"/>
                    </a:lnTo>
                    <a:cubicBezTo>
                      <a:pt x="36" y="339"/>
                      <a:pt x="0" y="411"/>
                      <a:pt x="36" y="519"/>
                    </a:cubicBezTo>
                    <a:cubicBezTo>
                      <a:pt x="66" y="578"/>
                      <a:pt x="143" y="637"/>
                      <a:pt x="210" y="637"/>
                    </a:cubicBezTo>
                    <a:cubicBezTo>
                      <a:pt x="225" y="637"/>
                      <a:pt x="239" y="634"/>
                      <a:pt x="253" y="627"/>
                    </a:cubicBezTo>
                    <a:lnTo>
                      <a:pt x="1118" y="339"/>
                    </a:lnTo>
                    <a:cubicBezTo>
                      <a:pt x="1190" y="303"/>
                      <a:pt x="1263" y="195"/>
                      <a:pt x="1227" y="122"/>
                    </a:cubicBezTo>
                    <a:cubicBezTo>
                      <a:pt x="1199" y="41"/>
                      <a:pt x="1132" y="1"/>
                      <a:pt x="10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48"/>
              <p:cNvSpPr/>
              <p:nvPr/>
            </p:nvSpPr>
            <p:spPr>
              <a:xfrm>
                <a:off x="7073715" y="4224682"/>
                <a:ext cx="21816" cy="11124"/>
              </a:xfrm>
              <a:custGeom>
                <a:avLst/>
                <a:gdLst/>
                <a:ahLst/>
                <a:cxnLst/>
                <a:rect l="l" t="t" r="r" b="b"/>
                <a:pathLst>
                  <a:path w="1314" h="670" extrusionOk="0">
                    <a:moveTo>
                      <a:pt x="1044" y="1"/>
                    </a:moveTo>
                    <a:cubicBezTo>
                      <a:pt x="1023" y="1"/>
                      <a:pt x="999" y="4"/>
                      <a:pt x="974" y="11"/>
                    </a:cubicBezTo>
                    <a:lnTo>
                      <a:pt x="145" y="300"/>
                    </a:lnTo>
                    <a:cubicBezTo>
                      <a:pt x="36" y="336"/>
                      <a:pt x="0" y="444"/>
                      <a:pt x="36" y="552"/>
                    </a:cubicBezTo>
                    <a:cubicBezTo>
                      <a:pt x="66" y="611"/>
                      <a:pt x="143" y="670"/>
                      <a:pt x="210" y="670"/>
                    </a:cubicBezTo>
                    <a:cubicBezTo>
                      <a:pt x="225" y="670"/>
                      <a:pt x="240" y="667"/>
                      <a:pt x="253" y="660"/>
                    </a:cubicBezTo>
                    <a:lnTo>
                      <a:pt x="1118" y="372"/>
                    </a:lnTo>
                    <a:cubicBezTo>
                      <a:pt x="1314" y="274"/>
                      <a:pt x="1245" y="1"/>
                      <a:pt x="10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48"/>
              <p:cNvSpPr/>
              <p:nvPr/>
            </p:nvSpPr>
            <p:spPr>
              <a:xfrm>
                <a:off x="7100877" y="4215119"/>
                <a:ext cx="21949" cy="11007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663" extrusionOk="0">
                    <a:moveTo>
                      <a:pt x="1115" y="0"/>
                    </a:moveTo>
                    <a:cubicBezTo>
                      <a:pt x="1098" y="0"/>
                      <a:pt x="1083" y="3"/>
                      <a:pt x="1069" y="10"/>
                    </a:cubicBezTo>
                    <a:lnTo>
                      <a:pt x="204" y="299"/>
                    </a:lnTo>
                    <a:cubicBezTo>
                      <a:pt x="0" y="401"/>
                      <a:pt x="84" y="662"/>
                      <a:pt x="275" y="662"/>
                    </a:cubicBezTo>
                    <a:cubicBezTo>
                      <a:pt x="287" y="662"/>
                      <a:pt x="299" y="661"/>
                      <a:pt x="312" y="659"/>
                    </a:cubicBezTo>
                    <a:lnTo>
                      <a:pt x="1178" y="371"/>
                    </a:lnTo>
                    <a:cubicBezTo>
                      <a:pt x="1286" y="335"/>
                      <a:pt x="1322" y="226"/>
                      <a:pt x="1322" y="118"/>
                    </a:cubicBezTo>
                    <a:cubicBezTo>
                      <a:pt x="1292" y="59"/>
                      <a:pt x="1191" y="0"/>
                      <a:pt x="11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48"/>
              <p:cNvSpPr/>
              <p:nvPr/>
            </p:nvSpPr>
            <p:spPr>
              <a:xfrm>
                <a:off x="7129998" y="4205473"/>
                <a:ext cx="21583" cy="1124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677" extrusionOk="0">
                    <a:moveTo>
                      <a:pt x="1091" y="0"/>
                    </a:moveTo>
                    <a:cubicBezTo>
                      <a:pt x="1065" y="0"/>
                      <a:pt x="1038" y="5"/>
                      <a:pt x="1011" y="14"/>
                    </a:cubicBezTo>
                    <a:lnTo>
                      <a:pt x="181" y="303"/>
                    </a:lnTo>
                    <a:cubicBezTo>
                      <a:pt x="73" y="339"/>
                      <a:pt x="1" y="447"/>
                      <a:pt x="37" y="555"/>
                    </a:cubicBezTo>
                    <a:cubicBezTo>
                      <a:pt x="64" y="636"/>
                      <a:pt x="131" y="677"/>
                      <a:pt x="209" y="677"/>
                    </a:cubicBezTo>
                    <a:cubicBezTo>
                      <a:pt x="235" y="677"/>
                      <a:pt x="262" y="672"/>
                      <a:pt x="289" y="663"/>
                    </a:cubicBezTo>
                    <a:lnTo>
                      <a:pt x="1155" y="375"/>
                    </a:lnTo>
                    <a:cubicBezTo>
                      <a:pt x="1263" y="375"/>
                      <a:pt x="1299" y="230"/>
                      <a:pt x="1263" y="122"/>
                    </a:cubicBezTo>
                    <a:cubicBezTo>
                      <a:pt x="1236" y="41"/>
                      <a:pt x="1168" y="0"/>
                      <a:pt x="10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48"/>
              <p:cNvSpPr/>
              <p:nvPr/>
            </p:nvSpPr>
            <p:spPr>
              <a:xfrm>
                <a:off x="7158139" y="4195960"/>
                <a:ext cx="22181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705" extrusionOk="0">
                    <a:moveTo>
                      <a:pt x="1104" y="1"/>
                    </a:moveTo>
                    <a:cubicBezTo>
                      <a:pt x="1085" y="1"/>
                      <a:pt x="1066" y="4"/>
                      <a:pt x="1047" y="10"/>
                    </a:cubicBezTo>
                    <a:lnTo>
                      <a:pt x="181" y="298"/>
                    </a:lnTo>
                    <a:cubicBezTo>
                      <a:pt x="73" y="335"/>
                      <a:pt x="1" y="443"/>
                      <a:pt x="37" y="551"/>
                    </a:cubicBezTo>
                    <a:cubicBezTo>
                      <a:pt x="67" y="640"/>
                      <a:pt x="145" y="705"/>
                      <a:pt x="252" y="705"/>
                    </a:cubicBezTo>
                    <a:cubicBezTo>
                      <a:pt x="275" y="705"/>
                      <a:pt x="300" y="702"/>
                      <a:pt x="325" y="695"/>
                    </a:cubicBezTo>
                    <a:lnTo>
                      <a:pt x="1155" y="407"/>
                    </a:lnTo>
                    <a:cubicBezTo>
                      <a:pt x="1263" y="371"/>
                      <a:pt x="1335" y="262"/>
                      <a:pt x="1299" y="154"/>
                    </a:cubicBezTo>
                    <a:cubicBezTo>
                      <a:pt x="1270" y="65"/>
                      <a:pt x="1191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8"/>
              <p:cNvSpPr/>
              <p:nvPr/>
            </p:nvSpPr>
            <p:spPr>
              <a:xfrm>
                <a:off x="7186014" y="4186380"/>
                <a:ext cx="23044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705" extrusionOk="0">
                    <a:moveTo>
                      <a:pt x="1123" y="0"/>
                    </a:moveTo>
                    <a:cubicBezTo>
                      <a:pt x="1102" y="0"/>
                      <a:pt x="1082" y="3"/>
                      <a:pt x="1063" y="10"/>
                    </a:cubicBezTo>
                    <a:lnTo>
                      <a:pt x="197" y="298"/>
                    </a:lnTo>
                    <a:cubicBezTo>
                      <a:pt x="0" y="397"/>
                      <a:pt x="72" y="705"/>
                      <a:pt x="277" y="705"/>
                    </a:cubicBezTo>
                    <a:cubicBezTo>
                      <a:pt x="297" y="705"/>
                      <a:pt x="319" y="702"/>
                      <a:pt x="342" y="695"/>
                    </a:cubicBezTo>
                    <a:lnTo>
                      <a:pt x="1207" y="443"/>
                    </a:lnTo>
                    <a:cubicBezTo>
                      <a:pt x="1315" y="407"/>
                      <a:pt x="1388" y="262"/>
                      <a:pt x="1352" y="154"/>
                    </a:cubicBezTo>
                    <a:cubicBezTo>
                      <a:pt x="1322" y="65"/>
                      <a:pt x="1219" y="0"/>
                      <a:pt x="11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8"/>
              <p:cNvSpPr/>
              <p:nvPr/>
            </p:nvSpPr>
            <p:spPr>
              <a:xfrm>
                <a:off x="7215036" y="4177398"/>
                <a:ext cx="22762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705" extrusionOk="0">
                    <a:moveTo>
                      <a:pt x="1103" y="0"/>
                    </a:moveTo>
                    <a:cubicBezTo>
                      <a:pt x="1085" y="0"/>
                      <a:pt x="1065" y="3"/>
                      <a:pt x="1046" y="10"/>
                    </a:cubicBezTo>
                    <a:lnTo>
                      <a:pt x="181" y="298"/>
                    </a:lnTo>
                    <a:cubicBezTo>
                      <a:pt x="72" y="334"/>
                      <a:pt x="0" y="443"/>
                      <a:pt x="36" y="551"/>
                    </a:cubicBezTo>
                    <a:cubicBezTo>
                      <a:pt x="66" y="640"/>
                      <a:pt x="145" y="704"/>
                      <a:pt x="252" y="704"/>
                    </a:cubicBezTo>
                    <a:cubicBezTo>
                      <a:pt x="275" y="704"/>
                      <a:pt x="299" y="701"/>
                      <a:pt x="325" y="695"/>
                    </a:cubicBezTo>
                    <a:lnTo>
                      <a:pt x="1190" y="443"/>
                    </a:lnTo>
                    <a:cubicBezTo>
                      <a:pt x="1299" y="407"/>
                      <a:pt x="1371" y="262"/>
                      <a:pt x="1299" y="154"/>
                    </a:cubicBezTo>
                    <a:cubicBezTo>
                      <a:pt x="1269" y="65"/>
                      <a:pt x="1190" y="0"/>
                      <a:pt x="1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8"/>
              <p:cNvSpPr/>
              <p:nvPr/>
            </p:nvSpPr>
            <p:spPr>
              <a:xfrm>
                <a:off x="7242496" y="4168417"/>
                <a:ext cx="23443" cy="11838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713" extrusionOk="0">
                    <a:moveTo>
                      <a:pt x="1160" y="0"/>
                    </a:moveTo>
                    <a:cubicBezTo>
                      <a:pt x="1137" y="0"/>
                      <a:pt x="1113" y="3"/>
                      <a:pt x="1087" y="10"/>
                    </a:cubicBezTo>
                    <a:lnTo>
                      <a:pt x="258" y="262"/>
                    </a:lnTo>
                    <a:cubicBezTo>
                      <a:pt x="1" y="359"/>
                      <a:pt x="59" y="712"/>
                      <a:pt x="278" y="712"/>
                    </a:cubicBezTo>
                    <a:cubicBezTo>
                      <a:pt x="305" y="712"/>
                      <a:pt x="334" y="707"/>
                      <a:pt x="366" y="695"/>
                    </a:cubicBezTo>
                    <a:lnTo>
                      <a:pt x="1232" y="443"/>
                    </a:lnTo>
                    <a:cubicBezTo>
                      <a:pt x="1340" y="407"/>
                      <a:pt x="1412" y="262"/>
                      <a:pt x="1376" y="154"/>
                    </a:cubicBezTo>
                    <a:cubicBezTo>
                      <a:pt x="1346" y="65"/>
                      <a:pt x="1268" y="0"/>
                      <a:pt x="11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8"/>
              <p:cNvSpPr/>
              <p:nvPr/>
            </p:nvSpPr>
            <p:spPr>
              <a:xfrm>
                <a:off x="7271916" y="4159435"/>
                <a:ext cx="22779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705" extrusionOk="0">
                    <a:moveTo>
                      <a:pt x="1107" y="0"/>
                    </a:moveTo>
                    <a:cubicBezTo>
                      <a:pt x="1086" y="0"/>
                      <a:pt x="1066" y="3"/>
                      <a:pt x="1047" y="10"/>
                    </a:cubicBezTo>
                    <a:lnTo>
                      <a:pt x="181" y="262"/>
                    </a:lnTo>
                    <a:cubicBezTo>
                      <a:pt x="73" y="298"/>
                      <a:pt x="1" y="443"/>
                      <a:pt x="37" y="551"/>
                    </a:cubicBezTo>
                    <a:cubicBezTo>
                      <a:pt x="66" y="640"/>
                      <a:pt x="169" y="704"/>
                      <a:pt x="265" y="704"/>
                    </a:cubicBezTo>
                    <a:cubicBezTo>
                      <a:pt x="286" y="704"/>
                      <a:pt x="306" y="701"/>
                      <a:pt x="325" y="695"/>
                    </a:cubicBezTo>
                    <a:lnTo>
                      <a:pt x="1191" y="443"/>
                    </a:lnTo>
                    <a:cubicBezTo>
                      <a:pt x="1299" y="407"/>
                      <a:pt x="1371" y="262"/>
                      <a:pt x="1335" y="154"/>
                    </a:cubicBezTo>
                    <a:cubicBezTo>
                      <a:pt x="1305" y="65"/>
                      <a:pt x="1202" y="0"/>
                      <a:pt x="1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8"/>
              <p:cNvSpPr/>
              <p:nvPr/>
            </p:nvSpPr>
            <p:spPr>
              <a:xfrm>
                <a:off x="7300655" y="4150984"/>
                <a:ext cx="22181" cy="11240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677" extrusionOk="0">
                    <a:moveTo>
                      <a:pt x="1128" y="1"/>
                    </a:moveTo>
                    <a:cubicBezTo>
                      <a:pt x="1100" y="1"/>
                      <a:pt x="1072" y="5"/>
                      <a:pt x="1047" y="14"/>
                    </a:cubicBezTo>
                    <a:lnTo>
                      <a:pt x="181" y="266"/>
                    </a:lnTo>
                    <a:cubicBezTo>
                      <a:pt x="73" y="302"/>
                      <a:pt x="1" y="411"/>
                      <a:pt x="37" y="519"/>
                    </a:cubicBezTo>
                    <a:cubicBezTo>
                      <a:pt x="64" y="629"/>
                      <a:pt x="134" y="676"/>
                      <a:pt x="230" y="676"/>
                    </a:cubicBezTo>
                    <a:cubicBezTo>
                      <a:pt x="259" y="676"/>
                      <a:pt x="291" y="672"/>
                      <a:pt x="325" y="663"/>
                    </a:cubicBezTo>
                    <a:lnTo>
                      <a:pt x="1191" y="411"/>
                    </a:lnTo>
                    <a:cubicBezTo>
                      <a:pt x="1299" y="375"/>
                      <a:pt x="1335" y="266"/>
                      <a:pt x="1335" y="158"/>
                    </a:cubicBezTo>
                    <a:cubicBezTo>
                      <a:pt x="1308" y="48"/>
                      <a:pt x="1217" y="1"/>
                      <a:pt x="1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8"/>
              <p:cNvSpPr/>
              <p:nvPr/>
            </p:nvSpPr>
            <p:spPr>
              <a:xfrm>
                <a:off x="7329410" y="4142068"/>
                <a:ext cx="22164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705" extrusionOk="0">
                    <a:moveTo>
                      <a:pt x="1103" y="0"/>
                    </a:moveTo>
                    <a:cubicBezTo>
                      <a:pt x="1084" y="0"/>
                      <a:pt x="1065" y="3"/>
                      <a:pt x="1046" y="10"/>
                    </a:cubicBezTo>
                    <a:lnTo>
                      <a:pt x="180" y="262"/>
                    </a:lnTo>
                    <a:lnTo>
                      <a:pt x="180" y="298"/>
                    </a:lnTo>
                    <a:cubicBezTo>
                      <a:pt x="72" y="298"/>
                      <a:pt x="0" y="443"/>
                      <a:pt x="36" y="551"/>
                    </a:cubicBezTo>
                    <a:cubicBezTo>
                      <a:pt x="66" y="640"/>
                      <a:pt x="144" y="705"/>
                      <a:pt x="232" y="705"/>
                    </a:cubicBezTo>
                    <a:cubicBezTo>
                      <a:pt x="250" y="705"/>
                      <a:pt x="269" y="702"/>
                      <a:pt x="289" y="695"/>
                    </a:cubicBezTo>
                    <a:lnTo>
                      <a:pt x="1154" y="407"/>
                    </a:lnTo>
                    <a:cubicBezTo>
                      <a:pt x="1262" y="371"/>
                      <a:pt x="1335" y="262"/>
                      <a:pt x="1298" y="154"/>
                    </a:cubicBezTo>
                    <a:cubicBezTo>
                      <a:pt x="1269" y="65"/>
                      <a:pt x="1190" y="0"/>
                      <a:pt x="1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8"/>
              <p:cNvSpPr/>
              <p:nvPr/>
            </p:nvSpPr>
            <p:spPr>
              <a:xfrm>
                <a:off x="7358149" y="4133800"/>
                <a:ext cx="23160" cy="1099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662" extrusionOk="0">
                    <a:moveTo>
                      <a:pt x="1081" y="0"/>
                    </a:moveTo>
                    <a:cubicBezTo>
                      <a:pt x="1070" y="0"/>
                      <a:pt x="1058" y="1"/>
                      <a:pt x="1046" y="3"/>
                    </a:cubicBezTo>
                    <a:lnTo>
                      <a:pt x="181" y="255"/>
                    </a:lnTo>
                    <a:cubicBezTo>
                      <a:pt x="72" y="291"/>
                      <a:pt x="0" y="400"/>
                      <a:pt x="36" y="508"/>
                    </a:cubicBezTo>
                    <a:cubicBezTo>
                      <a:pt x="66" y="597"/>
                      <a:pt x="145" y="662"/>
                      <a:pt x="232" y="662"/>
                    </a:cubicBezTo>
                    <a:cubicBezTo>
                      <a:pt x="250" y="662"/>
                      <a:pt x="270" y="659"/>
                      <a:pt x="289" y="652"/>
                    </a:cubicBezTo>
                    <a:lnTo>
                      <a:pt x="1154" y="400"/>
                    </a:lnTo>
                    <a:cubicBezTo>
                      <a:pt x="1395" y="331"/>
                      <a:pt x="1308" y="0"/>
                      <a:pt x="10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8"/>
              <p:cNvSpPr/>
              <p:nvPr/>
            </p:nvSpPr>
            <p:spPr>
              <a:xfrm>
                <a:off x="7386888" y="4125898"/>
                <a:ext cx="22164" cy="1110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669" extrusionOk="0">
                    <a:moveTo>
                      <a:pt x="1104" y="1"/>
                    </a:moveTo>
                    <a:cubicBezTo>
                      <a:pt x="1085" y="1"/>
                      <a:pt x="1066" y="4"/>
                      <a:pt x="1046" y="10"/>
                    </a:cubicBezTo>
                    <a:lnTo>
                      <a:pt x="181" y="263"/>
                    </a:lnTo>
                    <a:cubicBezTo>
                      <a:pt x="73" y="299"/>
                      <a:pt x="1" y="407"/>
                      <a:pt x="37" y="515"/>
                    </a:cubicBezTo>
                    <a:cubicBezTo>
                      <a:pt x="66" y="604"/>
                      <a:pt x="145" y="669"/>
                      <a:pt x="232" y="669"/>
                    </a:cubicBezTo>
                    <a:cubicBezTo>
                      <a:pt x="251" y="669"/>
                      <a:pt x="270" y="666"/>
                      <a:pt x="289" y="659"/>
                    </a:cubicBezTo>
                    <a:lnTo>
                      <a:pt x="1155" y="407"/>
                    </a:lnTo>
                    <a:cubicBezTo>
                      <a:pt x="1263" y="371"/>
                      <a:pt x="1335" y="263"/>
                      <a:pt x="1299" y="154"/>
                    </a:cubicBezTo>
                    <a:cubicBezTo>
                      <a:pt x="1269" y="65"/>
                      <a:pt x="1191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8"/>
              <p:cNvSpPr/>
              <p:nvPr/>
            </p:nvSpPr>
            <p:spPr>
              <a:xfrm>
                <a:off x="7415212" y="4117679"/>
                <a:ext cx="21998" cy="10244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617" extrusionOk="0">
                    <a:moveTo>
                      <a:pt x="1072" y="0"/>
                    </a:moveTo>
                    <a:lnTo>
                      <a:pt x="206" y="253"/>
                    </a:lnTo>
                    <a:cubicBezTo>
                      <a:pt x="1" y="321"/>
                      <a:pt x="87" y="616"/>
                      <a:pt x="281" y="616"/>
                    </a:cubicBezTo>
                    <a:cubicBezTo>
                      <a:pt x="292" y="616"/>
                      <a:pt x="303" y="615"/>
                      <a:pt x="314" y="613"/>
                    </a:cubicBezTo>
                    <a:lnTo>
                      <a:pt x="1180" y="397"/>
                    </a:lnTo>
                    <a:cubicBezTo>
                      <a:pt x="1288" y="361"/>
                      <a:pt x="1324" y="253"/>
                      <a:pt x="1324" y="144"/>
                    </a:cubicBezTo>
                    <a:cubicBezTo>
                      <a:pt x="1288" y="36"/>
                      <a:pt x="1180" y="0"/>
                      <a:pt x="10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8"/>
              <p:cNvSpPr/>
              <p:nvPr/>
            </p:nvSpPr>
            <p:spPr>
              <a:xfrm>
                <a:off x="7444665" y="4110258"/>
                <a:ext cx="21284" cy="9978"/>
              </a:xfrm>
              <a:custGeom>
                <a:avLst/>
                <a:gdLst/>
                <a:ahLst/>
                <a:cxnLst/>
                <a:rect l="l" t="t" r="r" b="b"/>
                <a:pathLst>
                  <a:path w="1282" h="601" extrusionOk="0">
                    <a:moveTo>
                      <a:pt x="1124" y="1"/>
                    </a:moveTo>
                    <a:cubicBezTo>
                      <a:pt x="1103" y="1"/>
                      <a:pt x="1083" y="5"/>
                      <a:pt x="1065" y="14"/>
                    </a:cubicBezTo>
                    <a:lnTo>
                      <a:pt x="199" y="231"/>
                    </a:lnTo>
                    <a:cubicBezTo>
                      <a:pt x="1" y="264"/>
                      <a:pt x="75" y="600"/>
                      <a:pt x="228" y="600"/>
                    </a:cubicBezTo>
                    <a:cubicBezTo>
                      <a:pt x="242" y="600"/>
                      <a:pt x="257" y="597"/>
                      <a:pt x="271" y="591"/>
                    </a:cubicBezTo>
                    <a:lnTo>
                      <a:pt x="1137" y="339"/>
                    </a:lnTo>
                    <a:cubicBezTo>
                      <a:pt x="1245" y="303"/>
                      <a:pt x="1281" y="231"/>
                      <a:pt x="1281" y="123"/>
                    </a:cubicBezTo>
                    <a:cubicBezTo>
                      <a:pt x="1254" y="41"/>
                      <a:pt x="1187" y="1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8"/>
              <p:cNvSpPr/>
              <p:nvPr/>
            </p:nvSpPr>
            <p:spPr>
              <a:xfrm>
                <a:off x="7474068" y="4102538"/>
                <a:ext cx="21218" cy="9331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562" extrusionOk="0">
                    <a:moveTo>
                      <a:pt x="1104" y="1"/>
                    </a:moveTo>
                    <a:cubicBezTo>
                      <a:pt x="1089" y="1"/>
                      <a:pt x="1074" y="4"/>
                      <a:pt x="1061" y="10"/>
                    </a:cubicBezTo>
                    <a:lnTo>
                      <a:pt x="160" y="227"/>
                    </a:lnTo>
                    <a:lnTo>
                      <a:pt x="196" y="227"/>
                    </a:lnTo>
                    <a:cubicBezTo>
                      <a:pt x="1" y="292"/>
                      <a:pt x="40" y="562"/>
                      <a:pt x="208" y="562"/>
                    </a:cubicBezTo>
                    <a:cubicBezTo>
                      <a:pt x="226" y="562"/>
                      <a:pt x="246" y="559"/>
                      <a:pt x="268" y="551"/>
                    </a:cubicBezTo>
                    <a:lnTo>
                      <a:pt x="1133" y="335"/>
                    </a:lnTo>
                    <a:cubicBezTo>
                      <a:pt x="1206" y="299"/>
                      <a:pt x="1278" y="227"/>
                      <a:pt x="1242" y="119"/>
                    </a:cubicBezTo>
                    <a:cubicBezTo>
                      <a:pt x="1242" y="60"/>
                      <a:pt x="1169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8"/>
              <p:cNvSpPr/>
              <p:nvPr/>
            </p:nvSpPr>
            <p:spPr>
              <a:xfrm>
                <a:off x="7503654" y="4095515"/>
                <a:ext cx="20371" cy="8567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16" extrusionOk="0">
                    <a:moveTo>
                      <a:pt x="1010" y="1"/>
                    </a:moveTo>
                    <a:lnTo>
                      <a:pt x="145" y="217"/>
                    </a:lnTo>
                    <a:cubicBezTo>
                      <a:pt x="37" y="253"/>
                      <a:pt x="1" y="325"/>
                      <a:pt x="37" y="397"/>
                    </a:cubicBezTo>
                    <a:cubicBezTo>
                      <a:pt x="37" y="456"/>
                      <a:pt x="85" y="515"/>
                      <a:pt x="161" y="515"/>
                    </a:cubicBezTo>
                    <a:cubicBezTo>
                      <a:pt x="178" y="515"/>
                      <a:pt x="197" y="512"/>
                      <a:pt x="217" y="506"/>
                    </a:cubicBezTo>
                    <a:lnTo>
                      <a:pt x="1083" y="289"/>
                    </a:lnTo>
                    <a:cubicBezTo>
                      <a:pt x="1227" y="217"/>
                      <a:pt x="1155" y="1"/>
                      <a:pt x="10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8"/>
              <p:cNvSpPr/>
              <p:nvPr/>
            </p:nvSpPr>
            <p:spPr>
              <a:xfrm>
                <a:off x="7532592" y="4088857"/>
                <a:ext cx="20604" cy="7936"/>
              </a:xfrm>
              <a:custGeom>
                <a:avLst/>
                <a:gdLst/>
                <a:ahLst/>
                <a:cxnLst/>
                <a:rect l="l" t="t" r="r" b="b"/>
                <a:pathLst>
                  <a:path w="1241" h="478" extrusionOk="0">
                    <a:moveTo>
                      <a:pt x="1067" y="1"/>
                    </a:moveTo>
                    <a:cubicBezTo>
                      <a:pt x="1056" y="1"/>
                      <a:pt x="1046" y="2"/>
                      <a:pt x="1035" y="5"/>
                    </a:cubicBezTo>
                    <a:lnTo>
                      <a:pt x="133" y="185"/>
                    </a:lnTo>
                    <a:lnTo>
                      <a:pt x="169" y="185"/>
                    </a:lnTo>
                    <a:cubicBezTo>
                      <a:pt x="1" y="253"/>
                      <a:pt x="53" y="477"/>
                      <a:pt x="207" y="477"/>
                    </a:cubicBezTo>
                    <a:cubicBezTo>
                      <a:pt x="218" y="477"/>
                      <a:pt x="229" y="476"/>
                      <a:pt x="241" y="474"/>
                    </a:cubicBezTo>
                    <a:lnTo>
                      <a:pt x="1107" y="221"/>
                    </a:lnTo>
                    <a:cubicBezTo>
                      <a:pt x="1240" y="188"/>
                      <a:pt x="1189" y="1"/>
                      <a:pt x="10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8"/>
              <p:cNvSpPr/>
              <p:nvPr/>
            </p:nvSpPr>
            <p:spPr>
              <a:xfrm>
                <a:off x="7562941" y="4082117"/>
                <a:ext cx="18578" cy="7073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426" extrusionOk="0">
                    <a:moveTo>
                      <a:pt x="1025" y="0"/>
                    </a:moveTo>
                    <a:cubicBezTo>
                      <a:pt x="1010" y="0"/>
                      <a:pt x="993" y="4"/>
                      <a:pt x="974" y="14"/>
                    </a:cubicBezTo>
                    <a:lnTo>
                      <a:pt x="72" y="194"/>
                    </a:lnTo>
                    <a:lnTo>
                      <a:pt x="108" y="194"/>
                    </a:lnTo>
                    <a:cubicBezTo>
                      <a:pt x="36" y="194"/>
                      <a:pt x="0" y="267"/>
                      <a:pt x="0" y="339"/>
                    </a:cubicBezTo>
                    <a:cubicBezTo>
                      <a:pt x="27" y="392"/>
                      <a:pt x="53" y="425"/>
                      <a:pt x="94" y="425"/>
                    </a:cubicBezTo>
                    <a:cubicBezTo>
                      <a:pt x="108" y="425"/>
                      <a:pt x="125" y="421"/>
                      <a:pt x="144" y="411"/>
                    </a:cubicBezTo>
                    <a:lnTo>
                      <a:pt x="1010" y="194"/>
                    </a:lnTo>
                    <a:cubicBezTo>
                      <a:pt x="1082" y="194"/>
                      <a:pt x="1118" y="158"/>
                      <a:pt x="1118" y="86"/>
                    </a:cubicBezTo>
                    <a:cubicBezTo>
                      <a:pt x="1092" y="33"/>
                      <a:pt x="1066" y="0"/>
                      <a:pt x="10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8"/>
              <p:cNvSpPr/>
              <p:nvPr/>
            </p:nvSpPr>
            <p:spPr>
              <a:xfrm>
                <a:off x="7592278" y="4076256"/>
                <a:ext cx="17848" cy="6110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368" extrusionOk="0">
                    <a:moveTo>
                      <a:pt x="997" y="1"/>
                    </a:moveTo>
                    <a:cubicBezTo>
                      <a:pt x="990" y="1"/>
                      <a:pt x="982" y="3"/>
                      <a:pt x="974" y="6"/>
                    </a:cubicBezTo>
                    <a:lnTo>
                      <a:pt x="73" y="187"/>
                    </a:lnTo>
                    <a:cubicBezTo>
                      <a:pt x="37" y="187"/>
                      <a:pt x="1" y="223"/>
                      <a:pt x="37" y="295"/>
                    </a:cubicBezTo>
                    <a:cubicBezTo>
                      <a:pt x="37" y="331"/>
                      <a:pt x="73" y="367"/>
                      <a:pt x="145" y="367"/>
                    </a:cubicBezTo>
                    <a:lnTo>
                      <a:pt x="1010" y="151"/>
                    </a:lnTo>
                    <a:cubicBezTo>
                      <a:pt x="1075" y="119"/>
                      <a:pt x="1053" y="1"/>
                      <a:pt x="9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48"/>
              <p:cNvSpPr/>
              <p:nvPr/>
            </p:nvSpPr>
            <p:spPr>
              <a:xfrm>
                <a:off x="7622212" y="4070362"/>
                <a:ext cx="16785" cy="4815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290" extrusionOk="0">
                    <a:moveTo>
                      <a:pt x="939" y="1"/>
                    </a:moveTo>
                    <a:lnTo>
                      <a:pt x="37" y="181"/>
                    </a:lnTo>
                    <a:cubicBezTo>
                      <a:pt x="1" y="181"/>
                      <a:pt x="1" y="217"/>
                      <a:pt x="1" y="253"/>
                    </a:cubicBezTo>
                    <a:cubicBezTo>
                      <a:pt x="1" y="289"/>
                      <a:pt x="37" y="289"/>
                      <a:pt x="73" y="289"/>
                    </a:cubicBezTo>
                    <a:lnTo>
                      <a:pt x="975" y="109"/>
                    </a:lnTo>
                    <a:cubicBezTo>
                      <a:pt x="975" y="109"/>
                      <a:pt x="1011" y="73"/>
                      <a:pt x="1011" y="37"/>
                    </a:cubicBezTo>
                    <a:cubicBezTo>
                      <a:pt x="1011" y="37"/>
                      <a:pt x="975" y="1"/>
                      <a:pt x="9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48"/>
              <p:cNvSpPr/>
              <p:nvPr/>
            </p:nvSpPr>
            <p:spPr>
              <a:xfrm>
                <a:off x="7651565" y="4065581"/>
                <a:ext cx="15573" cy="3005"/>
              </a:xfrm>
              <a:custGeom>
                <a:avLst/>
                <a:gdLst/>
                <a:ahLst/>
                <a:cxnLst/>
                <a:rect l="l" t="t" r="r" b="b"/>
                <a:pathLst>
                  <a:path w="938" h="181" extrusionOk="0">
                    <a:moveTo>
                      <a:pt x="938" y="0"/>
                    </a:moveTo>
                    <a:lnTo>
                      <a:pt x="36" y="145"/>
                    </a:lnTo>
                    <a:lnTo>
                      <a:pt x="36" y="108"/>
                    </a:lnTo>
                    <a:cubicBezTo>
                      <a:pt x="36" y="108"/>
                      <a:pt x="0" y="145"/>
                      <a:pt x="0" y="145"/>
                    </a:cubicBezTo>
                    <a:cubicBezTo>
                      <a:pt x="0" y="181"/>
                      <a:pt x="36" y="181"/>
                      <a:pt x="36" y="181"/>
                    </a:cubicBezTo>
                    <a:lnTo>
                      <a:pt x="9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28" name="Google Shape;1128;p48"/>
            <p:cNvSpPr/>
            <p:nvPr/>
          </p:nvSpPr>
          <p:spPr>
            <a:xfrm>
              <a:off x="6697071" y="4505099"/>
              <a:ext cx="51501" cy="131160"/>
            </a:xfrm>
            <a:custGeom>
              <a:avLst/>
              <a:gdLst/>
              <a:ahLst/>
              <a:cxnLst/>
              <a:rect l="l" t="t" r="r" b="b"/>
              <a:pathLst>
                <a:path w="3102" h="7900" extrusionOk="0">
                  <a:moveTo>
                    <a:pt x="0" y="1"/>
                  </a:moveTo>
                  <a:lnTo>
                    <a:pt x="0" y="1"/>
                  </a:lnTo>
                  <a:cubicBezTo>
                    <a:pt x="866" y="2561"/>
                    <a:pt x="1551" y="5230"/>
                    <a:pt x="1984" y="7899"/>
                  </a:cubicBezTo>
                  <a:cubicBezTo>
                    <a:pt x="1984" y="7899"/>
                    <a:pt x="3102" y="3499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8"/>
            <p:cNvSpPr/>
            <p:nvPr/>
          </p:nvSpPr>
          <p:spPr>
            <a:xfrm>
              <a:off x="6727005" y="4476957"/>
              <a:ext cx="51518" cy="131757"/>
            </a:xfrm>
            <a:custGeom>
              <a:avLst/>
              <a:gdLst/>
              <a:ahLst/>
              <a:cxnLst/>
              <a:rect l="l" t="t" r="r" b="b"/>
              <a:pathLst>
                <a:path w="3103" h="7936" extrusionOk="0">
                  <a:moveTo>
                    <a:pt x="1" y="0"/>
                  </a:moveTo>
                  <a:lnTo>
                    <a:pt x="1" y="0"/>
                  </a:lnTo>
                  <a:cubicBezTo>
                    <a:pt x="902" y="2561"/>
                    <a:pt x="1551" y="5230"/>
                    <a:pt x="2020" y="7935"/>
                  </a:cubicBezTo>
                  <a:cubicBezTo>
                    <a:pt x="2020" y="7935"/>
                    <a:pt x="3102" y="349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8"/>
            <p:cNvSpPr/>
            <p:nvPr/>
          </p:nvSpPr>
          <p:spPr>
            <a:xfrm>
              <a:off x="6759945" y="4445811"/>
              <a:ext cx="50903" cy="131757"/>
            </a:xfrm>
            <a:custGeom>
              <a:avLst/>
              <a:gdLst/>
              <a:ahLst/>
              <a:cxnLst/>
              <a:rect l="l" t="t" r="r" b="b"/>
              <a:pathLst>
                <a:path w="3066" h="7936" extrusionOk="0">
                  <a:moveTo>
                    <a:pt x="0" y="1"/>
                  </a:moveTo>
                  <a:lnTo>
                    <a:pt x="0" y="1"/>
                  </a:lnTo>
                  <a:cubicBezTo>
                    <a:pt x="902" y="2598"/>
                    <a:pt x="1551" y="5231"/>
                    <a:pt x="2020" y="7936"/>
                  </a:cubicBezTo>
                  <a:cubicBezTo>
                    <a:pt x="2020" y="7936"/>
                    <a:pt x="3066" y="3535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8"/>
            <p:cNvSpPr/>
            <p:nvPr/>
          </p:nvSpPr>
          <p:spPr>
            <a:xfrm>
              <a:off x="6787488" y="4414084"/>
              <a:ext cx="51518" cy="131757"/>
            </a:xfrm>
            <a:custGeom>
              <a:avLst/>
              <a:gdLst/>
              <a:ahLst/>
              <a:cxnLst/>
              <a:rect l="l" t="t" r="r" b="b"/>
              <a:pathLst>
                <a:path w="3103" h="7936" extrusionOk="0">
                  <a:moveTo>
                    <a:pt x="0" y="0"/>
                  </a:moveTo>
                  <a:lnTo>
                    <a:pt x="0" y="0"/>
                  </a:lnTo>
                  <a:cubicBezTo>
                    <a:pt x="902" y="2597"/>
                    <a:pt x="1551" y="5230"/>
                    <a:pt x="2020" y="7935"/>
                  </a:cubicBezTo>
                  <a:cubicBezTo>
                    <a:pt x="2020" y="7935"/>
                    <a:pt x="3102" y="349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8"/>
            <p:cNvSpPr/>
            <p:nvPr/>
          </p:nvSpPr>
          <p:spPr>
            <a:xfrm>
              <a:off x="6274305" y="4444001"/>
              <a:ext cx="159899" cy="19790"/>
            </a:xfrm>
            <a:custGeom>
              <a:avLst/>
              <a:gdLst/>
              <a:ahLst/>
              <a:cxnLst/>
              <a:rect l="l" t="t" r="r" b="b"/>
              <a:pathLst>
                <a:path w="9631" h="1192" extrusionOk="0">
                  <a:moveTo>
                    <a:pt x="3688" y="1"/>
                  </a:moveTo>
                  <a:cubicBezTo>
                    <a:pt x="1279" y="1"/>
                    <a:pt x="1" y="687"/>
                    <a:pt x="1" y="687"/>
                  </a:cubicBezTo>
                  <a:lnTo>
                    <a:pt x="9631" y="1192"/>
                  </a:lnTo>
                  <a:cubicBezTo>
                    <a:pt x="7216" y="279"/>
                    <a:pt x="5222" y="1"/>
                    <a:pt x="36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8"/>
            <p:cNvSpPr/>
            <p:nvPr/>
          </p:nvSpPr>
          <p:spPr>
            <a:xfrm>
              <a:off x="6525816" y="3141618"/>
              <a:ext cx="836534" cy="589239"/>
            </a:xfrm>
            <a:custGeom>
              <a:avLst/>
              <a:gdLst/>
              <a:ahLst/>
              <a:cxnLst/>
              <a:rect l="l" t="t" r="r" b="b"/>
              <a:pathLst>
                <a:path w="50386" h="35491" extrusionOk="0">
                  <a:moveTo>
                    <a:pt x="49737" y="31343"/>
                  </a:moveTo>
                  <a:cubicBezTo>
                    <a:pt x="48582" y="28782"/>
                    <a:pt x="49412" y="25320"/>
                    <a:pt x="50386" y="22218"/>
                  </a:cubicBezTo>
                  <a:cubicBezTo>
                    <a:pt x="50314" y="21785"/>
                    <a:pt x="50205" y="21316"/>
                    <a:pt x="50097" y="20848"/>
                  </a:cubicBezTo>
                  <a:cubicBezTo>
                    <a:pt x="48727" y="20126"/>
                    <a:pt x="48222" y="18467"/>
                    <a:pt x="48943" y="17097"/>
                  </a:cubicBezTo>
                  <a:cubicBezTo>
                    <a:pt x="48727" y="16556"/>
                    <a:pt x="48510" y="16015"/>
                    <a:pt x="48258" y="15474"/>
                  </a:cubicBezTo>
                  <a:cubicBezTo>
                    <a:pt x="47717" y="14283"/>
                    <a:pt x="47789" y="12949"/>
                    <a:pt x="48763" y="12083"/>
                  </a:cubicBezTo>
                  <a:cubicBezTo>
                    <a:pt x="48474" y="11723"/>
                    <a:pt x="48077" y="11470"/>
                    <a:pt x="47609" y="11326"/>
                  </a:cubicBezTo>
                  <a:lnTo>
                    <a:pt x="47212" y="2020"/>
                  </a:lnTo>
                  <a:lnTo>
                    <a:pt x="46346" y="325"/>
                  </a:lnTo>
                  <a:lnTo>
                    <a:pt x="25283" y="1443"/>
                  </a:lnTo>
                  <a:lnTo>
                    <a:pt x="24742" y="686"/>
                  </a:lnTo>
                  <a:cubicBezTo>
                    <a:pt x="24742" y="686"/>
                    <a:pt x="32677" y="1948"/>
                    <a:pt x="31018" y="109"/>
                  </a:cubicBezTo>
                  <a:lnTo>
                    <a:pt x="31018" y="109"/>
                  </a:lnTo>
                  <a:cubicBezTo>
                    <a:pt x="30693" y="253"/>
                    <a:pt x="30369" y="325"/>
                    <a:pt x="30008" y="325"/>
                  </a:cubicBezTo>
                  <a:cubicBezTo>
                    <a:pt x="23696" y="325"/>
                    <a:pt x="17348" y="722"/>
                    <a:pt x="11000" y="325"/>
                  </a:cubicBezTo>
                  <a:cubicBezTo>
                    <a:pt x="10604" y="289"/>
                    <a:pt x="10207" y="181"/>
                    <a:pt x="9846" y="1"/>
                  </a:cubicBezTo>
                  <a:cubicBezTo>
                    <a:pt x="9810" y="758"/>
                    <a:pt x="9846" y="1516"/>
                    <a:pt x="9955" y="2273"/>
                  </a:cubicBezTo>
                  <a:lnTo>
                    <a:pt x="902" y="2742"/>
                  </a:lnTo>
                  <a:lnTo>
                    <a:pt x="0" y="5519"/>
                  </a:lnTo>
                  <a:lnTo>
                    <a:pt x="830" y="7827"/>
                  </a:lnTo>
                  <a:cubicBezTo>
                    <a:pt x="505" y="8044"/>
                    <a:pt x="216" y="8332"/>
                    <a:pt x="180" y="8549"/>
                  </a:cubicBezTo>
                  <a:cubicBezTo>
                    <a:pt x="108" y="8945"/>
                    <a:pt x="2561" y="15149"/>
                    <a:pt x="3102" y="15510"/>
                  </a:cubicBezTo>
                  <a:cubicBezTo>
                    <a:pt x="3282" y="15618"/>
                    <a:pt x="3462" y="15690"/>
                    <a:pt x="3643" y="15726"/>
                  </a:cubicBezTo>
                  <a:lnTo>
                    <a:pt x="10243" y="34337"/>
                  </a:lnTo>
                  <a:lnTo>
                    <a:pt x="48618" y="35491"/>
                  </a:lnTo>
                  <a:lnTo>
                    <a:pt x="48474" y="31776"/>
                  </a:lnTo>
                  <a:cubicBezTo>
                    <a:pt x="48907" y="31632"/>
                    <a:pt x="49304" y="31487"/>
                    <a:pt x="49737" y="31343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8"/>
            <p:cNvSpPr/>
            <p:nvPr/>
          </p:nvSpPr>
          <p:spPr>
            <a:xfrm>
              <a:off x="6586282" y="3201504"/>
              <a:ext cx="67091" cy="138481"/>
            </a:xfrm>
            <a:custGeom>
              <a:avLst/>
              <a:gdLst/>
              <a:ahLst/>
              <a:cxnLst/>
              <a:rect l="l" t="t" r="r" b="b"/>
              <a:pathLst>
                <a:path w="4041" h="8341" extrusionOk="0">
                  <a:moveTo>
                    <a:pt x="1227" y="0"/>
                  </a:moveTo>
                  <a:cubicBezTo>
                    <a:pt x="1227" y="0"/>
                    <a:pt x="145" y="686"/>
                    <a:pt x="73" y="1118"/>
                  </a:cubicBezTo>
                  <a:cubicBezTo>
                    <a:pt x="1" y="1515"/>
                    <a:pt x="2453" y="7683"/>
                    <a:pt x="3030" y="8079"/>
                  </a:cubicBezTo>
                  <a:cubicBezTo>
                    <a:pt x="3272" y="8261"/>
                    <a:pt x="3564" y="8341"/>
                    <a:pt x="3865" y="8341"/>
                  </a:cubicBezTo>
                  <a:cubicBezTo>
                    <a:pt x="3923" y="8341"/>
                    <a:pt x="3982" y="8338"/>
                    <a:pt x="4040" y="8332"/>
                  </a:cubicBezTo>
                  <a:lnTo>
                    <a:pt x="12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8"/>
            <p:cNvSpPr/>
            <p:nvPr/>
          </p:nvSpPr>
          <p:spPr>
            <a:xfrm>
              <a:off x="6582099" y="3083543"/>
              <a:ext cx="810202" cy="583844"/>
            </a:xfrm>
            <a:custGeom>
              <a:avLst/>
              <a:gdLst/>
              <a:ahLst/>
              <a:cxnLst/>
              <a:rect l="l" t="t" r="r" b="b"/>
              <a:pathLst>
                <a:path w="48800" h="35166" extrusionOk="0">
                  <a:moveTo>
                    <a:pt x="46527" y="0"/>
                  </a:moveTo>
                  <a:lnTo>
                    <a:pt x="0" y="2453"/>
                  </a:lnTo>
                  <a:lnTo>
                    <a:pt x="0" y="4761"/>
                  </a:lnTo>
                  <a:lnTo>
                    <a:pt x="10388" y="34011"/>
                  </a:lnTo>
                  <a:lnTo>
                    <a:pt x="48799" y="35166"/>
                  </a:lnTo>
                  <a:lnTo>
                    <a:pt x="47356" y="1695"/>
                  </a:lnTo>
                  <a:lnTo>
                    <a:pt x="465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8"/>
            <p:cNvSpPr/>
            <p:nvPr/>
          </p:nvSpPr>
          <p:spPr>
            <a:xfrm>
              <a:off x="6582099" y="3083543"/>
              <a:ext cx="786245" cy="79061"/>
            </a:xfrm>
            <a:custGeom>
              <a:avLst/>
              <a:gdLst/>
              <a:ahLst/>
              <a:cxnLst/>
              <a:rect l="l" t="t" r="r" b="b"/>
              <a:pathLst>
                <a:path w="47357" h="4762" extrusionOk="0">
                  <a:moveTo>
                    <a:pt x="46527" y="0"/>
                  </a:moveTo>
                  <a:lnTo>
                    <a:pt x="0" y="2453"/>
                  </a:lnTo>
                  <a:lnTo>
                    <a:pt x="0" y="4761"/>
                  </a:lnTo>
                  <a:lnTo>
                    <a:pt x="47356" y="1695"/>
                  </a:lnTo>
                  <a:lnTo>
                    <a:pt x="465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8"/>
            <p:cNvSpPr/>
            <p:nvPr/>
          </p:nvSpPr>
          <p:spPr>
            <a:xfrm>
              <a:off x="6922815" y="3353533"/>
              <a:ext cx="162887" cy="76189"/>
            </a:xfrm>
            <a:custGeom>
              <a:avLst/>
              <a:gdLst/>
              <a:ahLst/>
              <a:cxnLst/>
              <a:rect l="l" t="t" r="r" b="b"/>
              <a:pathLst>
                <a:path w="9811" h="4589" extrusionOk="0">
                  <a:moveTo>
                    <a:pt x="5115" y="1"/>
                  </a:moveTo>
                  <a:cubicBezTo>
                    <a:pt x="5022" y="1"/>
                    <a:pt x="4928" y="2"/>
                    <a:pt x="4833" y="4"/>
                  </a:cubicBezTo>
                  <a:cubicBezTo>
                    <a:pt x="2165" y="77"/>
                    <a:pt x="0" y="1123"/>
                    <a:pt x="37" y="2421"/>
                  </a:cubicBezTo>
                  <a:cubicBezTo>
                    <a:pt x="71" y="3639"/>
                    <a:pt x="2122" y="4589"/>
                    <a:pt x="4664" y="4589"/>
                  </a:cubicBezTo>
                  <a:cubicBezTo>
                    <a:pt x="4756" y="4589"/>
                    <a:pt x="4848" y="4588"/>
                    <a:pt x="4942" y="4585"/>
                  </a:cubicBezTo>
                  <a:cubicBezTo>
                    <a:pt x="7647" y="4513"/>
                    <a:pt x="9811" y="3431"/>
                    <a:pt x="9775" y="2168"/>
                  </a:cubicBezTo>
                  <a:cubicBezTo>
                    <a:pt x="9740" y="950"/>
                    <a:pt x="7690" y="1"/>
                    <a:pt x="5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8"/>
            <p:cNvSpPr/>
            <p:nvPr/>
          </p:nvSpPr>
          <p:spPr>
            <a:xfrm>
              <a:off x="7197072" y="3091927"/>
              <a:ext cx="98220" cy="24622"/>
            </a:xfrm>
            <a:custGeom>
              <a:avLst/>
              <a:gdLst/>
              <a:ahLst/>
              <a:cxnLst/>
              <a:rect l="l" t="t" r="r" b="b"/>
              <a:pathLst>
                <a:path w="5916" h="1483" extrusionOk="0">
                  <a:moveTo>
                    <a:pt x="5266" y="0"/>
                  </a:moveTo>
                  <a:lnTo>
                    <a:pt x="577" y="289"/>
                  </a:lnTo>
                  <a:cubicBezTo>
                    <a:pt x="253" y="289"/>
                    <a:pt x="0" y="577"/>
                    <a:pt x="0" y="902"/>
                  </a:cubicBezTo>
                  <a:cubicBezTo>
                    <a:pt x="34" y="1239"/>
                    <a:pt x="289" y="1482"/>
                    <a:pt x="588" y="1482"/>
                  </a:cubicBezTo>
                  <a:cubicBezTo>
                    <a:pt x="608" y="1482"/>
                    <a:pt x="629" y="1481"/>
                    <a:pt x="649" y="1479"/>
                  </a:cubicBezTo>
                  <a:lnTo>
                    <a:pt x="5338" y="1190"/>
                  </a:lnTo>
                  <a:cubicBezTo>
                    <a:pt x="5663" y="1190"/>
                    <a:pt x="5915" y="902"/>
                    <a:pt x="5879" y="577"/>
                  </a:cubicBezTo>
                  <a:cubicBezTo>
                    <a:pt x="5879" y="253"/>
                    <a:pt x="5591" y="0"/>
                    <a:pt x="5266" y="0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8"/>
            <p:cNvSpPr/>
            <p:nvPr/>
          </p:nvSpPr>
          <p:spPr>
            <a:xfrm>
              <a:off x="7197669" y="3096111"/>
              <a:ext cx="97623" cy="20969"/>
            </a:xfrm>
            <a:custGeom>
              <a:avLst/>
              <a:gdLst/>
              <a:ahLst/>
              <a:cxnLst/>
              <a:rect l="l" t="t" r="r" b="b"/>
              <a:pathLst>
                <a:path w="5880" h="1263" extrusionOk="0">
                  <a:moveTo>
                    <a:pt x="5735" y="1"/>
                  </a:moveTo>
                  <a:cubicBezTo>
                    <a:pt x="5699" y="253"/>
                    <a:pt x="5482" y="506"/>
                    <a:pt x="5194" y="542"/>
                  </a:cubicBezTo>
                  <a:lnTo>
                    <a:pt x="505" y="794"/>
                  </a:lnTo>
                  <a:cubicBezTo>
                    <a:pt x="325" y="794"/>
                    <a:pt x="145" y="722"/>
                    <a:pt x="0" y="578"/>
                  </a:cubicBezTo>
                  <a:cubicBezTo>
                    <a:pt x="0" y="614"/>
                    <a:pt x="0" y="650"/>
                    <a:pt x="0" y="686"/>
                  </a:cubicBezTo>
                  <a:cubicBezTo>
                    <a:pt x="36" y="1010"/>
                    <a:pt x="325" y="1263"/>
                    <a:pt x="650" y="1263"/>
                  </a:cubicBezTo>
                  <a:lnTo>
                    <a:pt x="5338" y="974"/>
                  </a:lnTo>
                  <a:cubicBezTo>
                    <a:pt x="5663" y="938"/>
                    <a:pt x="5879" y="650"/>
                    <a:pt x="5843" y="325"/>
                  </a:cubicBezTo>
                  <a:cubicBezTo>
                    <a:pt x="5843" y="181"/>
                    <a:pt x="5807" y="73"/>
                    <a:pt x="5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8"/>
            <p:cNvSpPr/>
            <p:nvPr/>
          </p:nvSpPr>
          <p:spPr>
            <a:xfrm>
              <a:off x="7235390" y="3172017"/>
              <a:ext cx="261091" cy="316228"/>
            </a:xfrm>
            <a:custGeom>
              <a:avLst/>
              <a:gdLst/>
              <a:ahLst/>
              <a:cxnLst/>
              <a:rect l="l" t="t" r="r" b="b"/>
              <a:pathLst>
                <a:path w="15726" h="19047" extrusionOk="0">
                  <a:moveTo>
                    <a:pt x="7193" y="0"/>
                  </a:moveTo>
                  <a:cubicBezTo>
                    <a:pt x="6980" y="0"/>
                    <a:pt x="6814" y="48"/>
                    <a:pt x="6709" y="153"/>
                  </a:cubicBezTo>
                  <a:cubicBezTo>
                    <a:pt x="5591" y="1271"/>
                    <a:pt x="12840" y="7223"/>
                    <a:pt x="12840" y="7223"/>
                  </a:cubicBezTo>
                  <a:cubicBezTo>
                    <a:pt x="12840" y="7223"/>
                    <a:pt x="10419" y="7052"/>
                    <a:pt x="7869" y="7052"/>
                  </a:cubicBezTo>
                  <a:cubicBezTo>
                    <a:pt x="4913" y="7052"/>
                    <a:pt x="1785" y="7281"/>
                    <a:pt x="2056" y="8269"/>
                  </a:cubicBezTo>
                  <a:cubicBezTo>
                    <a:pt x="2561" y="10108"/>
                    <a:pt x="12480" y="11298"/>
                    <a:pt x="12480" y="11298"/>
                  </a:cubicBezTo>
                  <a:cubicBezTo>
                    <a:pt x="12480" y="11298"/>
                    <a:pt x="12399" y="11298"/>
                    <a:pt x="12252" y="11298"/>
                  </a:cubicBezTo>
                  <a:cubicBezTo>
                    <a:pt x="10558" y="11298"/>
                    <a:pt x="1" y="11359"/>
                    <a:pt x="830" y="12885"/>
                  </a:cubicBezTo>
                  <a:cubicBezTo>
                    <a:pt x="1696" y="14508"/>
                    <a:pt x="11253" y="15229"/>
                    <a:pt x="11253" y="15229"/>
                  </a:cubicBezTo>
                  <a:cubicBezTo>
                    <a:pt x="11253" y="15229"/>
                    <a:pt x="1" y="16816"/>
                    <a:pt x="2237" y="18079"/>
                  </a:cubicBezTo>
                  <a:cubicBezTo>
                    <a:pt x="3757" y="18913"/>
                    <a:pt x="9214" y="19046"/>
                    <a:pt x="12550" y="19046"/>
                  </a:cubicBezTo>
                  <a:cubicBezTo>
                    <a:pt x="14120" y="19046"/>
                    <a:pt x="15221" y="19017"/>
                    <a:pt x="15221" y="19017"/>
                  </a:cubicBezTo>
                  <a:lnTo>
                    <a:pt x="15726" y="4409"/>
                  </a:lnTo>
                  <a:cubicBezTo>
                    <a:pt x="15726" y="4409"/>
                    <a:pt x="9245" y="0"/>
                    <a:pt x="7193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8"/>
            <p:cNvSpPr/>
            <p:nvPr/>
          </p:nvSpPr>
          <p:spPr>
            <a:xfrm>
              <a:off x="6971311" y="2985937"/>
              <a:ext cx="34151" cy="73068"/>
            </a:xfrm>
            <a:custGeom>
              <a:avLst/>
              <a:gdLst/>
              <a:ahLst/>
              <a:cxnLst/>
              <a:rect l="l" t="t" r="r" b="b"/>
              <a:pathLst>
                <a:path w="2057" h="4401" extrusionOk="0">
                  <a:moveTo>
                    <a:pt x="939" y="0"/>
                  </a:moveTo>
                  <a:lnTo>
                    <a:pt x="1" y="217"/>
                  </a:lnTo>
                  <a:lnTo>
                    <a:pt x="2057" y="4400"/>
                  </a:lnTo>
                  <a:lnTo>
                    <a:pt x="9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6924010" y="3054787"/>
              <a:ext cx="46122" cy="33554"/>
            </a:xfrm>
            <a:custGeom>
              <a:avLst/>
              <a:gdLst/>
              <a:ahLst/>
              <a:cxnLst/>
              <a:rect l="l" t="t" r="r" b="b"/>
              <a:pathLst>
                <a:path w="2778" h="2021" extrusionOk="0">
                  <a:moveTo>
                    <a:pt x="217" y="1"/>
                  </a:moveTo>
                  <a:lnTo>
                    <a:pt x="1" y="253"/>
                  </a:lnTo>
                  <a:lnTo>
                    <a:pt x="2778" y="2021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7038983" y="3010492"/>
              <a:ext cx="46719" cy="44926"/>
            </a:xfrm>
            <a:custGeom>
              <a:avLst/>
              <a:gdLst/>
              <a:ahLst/>
              <a:cxnLst/>
              <a:rect l="l" t="t" r="r" b="b"/>
              <a:pathLst>
                <a:path w="2814" h="2706" extrusionOk="0">
                  <a:moveTo>
                    <a:pt x="2237" y="0"/>
                  </a:moveTo>
                  <a:lnTo>
                    <a:pt x="1" y="2705"/>
                  </a:lnTo>
                  <a:lnTo>
                    <a:pt x="2814" y="902"/>
                  </a:lnTo>
                  <a:lnTo>
                    <a:pt x="2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8"/>
            <p:cNvSpPr/>
            <p:nvPr/>
          </p:nvSpPr>
          <p:spPr>
            <a:xfrm>
              <a:off x="6540459" y="2364804"/>
              <a:ext cx="84772" cy="61595"/>
            </a:xfrm>
            <a:custGeom>
              <a:avLst/>
              <a:gdLst/>
              <a:ahLst/>
              <a:cxnLst/>
              <a:rect l="l" t="t" r="r" b="b"/>
              <a:pathLst>
                <a:path w="5106" h="3710" extrusionOk="0">
                  <a:moveTo>
                    <a:pt x="1246" y="1"/>
                  </a:moveTo>
                  <a:cubicBezTo>
                    <a:pt x="1003" y="1"/>
                    <a:pt x="750" y="26"/>
                    <a:pt x="489" y="83"/>
                  </a:cubicBezTo>
                  <a:cubicBezTo>
                    <a:pt x="489" y="83"/>
                    <a:pt x="1" y="3709"/>
                    <a:pt x="2229" y="3709"/>
                  </a:cubicBezTo>
                  <a:cubicBezTo>
                    <a:pt x="2906" y="3709"/>
                    <a:pt x="3835" y="3374"/>
                    <a:pt x="5105" y="2499"/>
                  </a:cubicBezTo>
                  <a:cubicBezTo>
                    <a:pt x="5105" y="2499"/>
                    <a:pt x="3648" y="1"/>
                    <a:pt x="1246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8"/>
            <p:cNvSpPr/>
            <p:nvPr/>
          </p:nvSpPr>
          <p:spPr>
            <a:xfrm>
              <a:off x="7395272" y="2364804"/>
              <a:ext cx="85104" cy="61595"/>
            </a:xfrm>
            <a:custGeom>
              <a:avLst/>
              <a:gdLst/>
              <a:ahLst/>
              <a:cxnLst/>
              <a:rect l="l" t="t" r="r" b="b"/>
              <a:pathLst>
                <a:path w="5126" h="3710" extrusionOk="0">
                  <a:moveTo>
                    <a:pt x="3859" y="1"/>
                  </a:moveTo>
                  <a:cubicBezTo>
                    <a:pt x="1458" y="1"/>
                    <a:pt x="0" y="2499"/>
                    <a:pt x="0" y="2499"/>
                  </a:cubicBezTo>
                  <a:cubicBezTo>
                    <a:pt x="1279" y="3374"/>
                    <a:pt x="2212" y="3709"/>
                    <a:pt x="2892" y="3709"/>
                  </a:cubicBezTo>
                  <a:cubicBezTo>
                    <a:pt x="5126" y="3709"/>
                    <a:pt x="4617" y="83"/>
                    <a:pt x="4617" y="83"/>
                  </a:cubicBezTo>
                  <a:cubicBezTo>
                    <a:pt x="4355" y="26"/>
                    <a:pt x="4103" y="1"/>
                    <a:pt x="3859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8"/>
            <p:cNvSpPr/>
            <p:nvPr/>
          </p:nvSpPr>
          <p:spPr>
            <a:xfrm>
              <a:off x="7240188" y="2455985"/>
              <a:ext cx="129948" cy="43731"/>
            </a:xfrm>
            <a:custGeom>
              <a:avLst/>
              <a:gdLst/>
              <a:ahLst/>
              <a:cxnLst/>
              <a:rect l="l" t="t" r="r" b="b"/>
              <a:pathLst>
                <a:path w="7827" h="2634" extrusionOk="0">
                  <a:moveTo>
                    <a:pt x="3895" y="1"/>
                  </a:moveTo>
                  <a:cubicBezTo>
                    <a:pt x="1767" y="1"/>
                    <a:pt x="0" y="578"/>
                    <a:pt x="0" y="1335"/>
                  </a:cubicBezTo>
                  <a:cubicBezTo>
                    <a:pt x="0" y="2057"/>
                    <a:pt x="1767" y="2634"/>
                    <a:pt x="3895" y="2634"/>
                  </a:cubicBezTo>
                  <a:cubicBezTo>
                    <a:pt x="6059" y="2634"/>
                    <a:pt x="7827" y="2057"/>
                    <a:pt x="7827" y="1335"/>
                  </a:cubicBezTo>
                  <a:cubicBezTo>
                    <a:pt x="7827" y="578"/>
                    <a:pt x="6059" y="1"/>
                    <a:pt x="389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8"/>
            <p:cNvSpPr/>
            <p:nvPr/>
          </p:nvSpPr>
          <p:spPr>
            <a:xfrm>
              <a:off x="6661741" y="2454192"/>
              <a:ext cx="129350" cy="43731"/>
            </a:xfrm>
            <a:custGeom>
              <a:avLst/>
              <a:gdLst/>
              <a:ahLst/>
              <a:cxnLst/>
              <a:rect l="l" t="t" r="r" b="b"/>
              <a:pathLst>
                <a:path w="7791" h="2634" extrusionOk="0">
                  <a:moveTo>
                    <a:pt x="3895" y="1"/>
                  </a:moveTo>
                  <a:cubicBezTo>
                    <a:pt x="1768" y="1"/>
                    <a:pt x="0" y="578"/>
                    <a:pt x="0" y="1335"/>
                  </a:cubicBezTo>
                  <a:cubicBezTo>
                    <a:pt x="0" y="2056"/>
                    <a:pt x="1768" y="2634"/>
                    <a:pt x="3895" y="2634"/>
                  </a:cubicBezTo>
                  <a:cubicBezTo>
                    <a:pt x="6060" y="2634"/>
                    <a:pt x="7791" y="2056"/>
                    <a:pt x="7791" y="1335"/>
                  </a:cubicBezTo>
                  <a:cubicBezTo>
                    <a:pt x="7791" y="578"/>
                    <a:pt x="6060" y="1"/>
                    <a:pt x="389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8"/>
            <p:cNvSpPr/>
            <p:nvPr/>
          </p:nvSpPr>
          <p:spPr>
            <a:xfrm>
              <a:off x="6982103" y="2504497"/>
              <a:ext cx="56299" cy="40012"/>
            </a:xfrm>
            <a:custGeom>
              <a:avLst/>
              <a:gdLst/>
              <a:ahLst/>
              <a:cxnLst/>
              <a:rect l="l" t="t" r="r" b="b"/>
              <a:pathLst>
                <a:path w="3391" h="2410" extrusionOk="0">
                  <a:moveTo>
                    <a:pt x="0" y="0"/>
                  </a:moveTo>
                  <a:cubicBezTo>
                    <a:pt x="0" y="0"/>
                    <a:pt x="919" y="2410"/>
                    <a:pt x="1975" y="2410"/>
                  </a:cubicBezTo>
                  <a:cubicBezTo>
                    <a:pt x="2443" y="2410"/>
                    <a:pt x="2937" y="1938"/>
                    <a:pt x="3390" y="577"/>
                  </a:cubicBezTo>
                  <a:lnTo>
                    <a:pt x="3390" y="577"/>
                  </a:lnTo>
                  <a:cubicBezTo>
                    <a:pt x="3054" y="662"/>
                    <a:pt x="2711" y="703"/>
                    <a:pt x="2369" y="703"/>
                  </a:cubicBezTo>
                  <a:cubicBezTo>
                    <a:pt x="1539" y="703"/>
                    <a:pt x="715" y="460"/>
                    <a:pt x="0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8"/>
            <p:cNvSpPr/>
            <p:nvPr/>
          </p:nvSpPr>
          <p:spPr>
            <a:xfrm>
              <a:off x="7034185" y="2436344"/>
              <a:ext cx="68286" cy="78347"/>
            </a:xfrm>
            <a:custGeom>
              <a:avLst/>
              <a:gdLst/>
              <a:ahLst/>
              <a:cxnLst/>
              <a:rect l="l" t="t" r="r" b="b"/>
              <a:pathLst>
                <a:path w="4113" h="4719" extrusionOk="0">
                  <a:moveTo>
                    <a:pt x="1644" y="1"/>
                  </a:moveTo>
                  <a:cubicBezTo>
                    <a:pt x="781" y="1"/>
                    <a:pt x="1" y="643"/>
                    <a:pt x="1" y="643"/>
                  </a:cubicBezTo>
                  <a:lnTo>
                    <a:pt x="145" y="4718"/>
                  </a:lnTo>
                  <a:cubicBezTo>
                    <a:pt x="1588" y="4394"/>
                    <a:pt x="4113" y="2338"/>
                    <a:pt x="2995" y="751"/>
                  </a:cubicBezTo>
                  <a:cubicBezTo>
                    <a:pt x="2592" y="185"/>
                    <a:pt x="2106" y="1"/>
                    <a:pt x="1644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8"/>
            <p:cNvSpPr/>
            <p:nvPr/>
          </p:nvSpPr>
          <p:spPr>
            <a:xfrm>
              <a:off x="6976707" y="2290126"/>
              <a:ext cx="116184" cy="228450"/>
            </a:xfrm>
            <a:custGeom>
              <a:avLst/>
              <a:gdLst/>
              <a:ahLst/>
              <a:cxnLst/>
              <a:rect l="l" t="t" r="r" b="b"/>
              <a:pathLst>
                <a:path w="6998" h="13760" extrusionOk="0">
                  <a:moveTo>
                    <a:pt x="794" y="0"/>
                  </a:moveTo>
                  <a:cubicBezTo>
                    <a:pt x="794" y="0"/>
                    <a:pt x="722" y="397"/>
                    <a:pt x="686" y="1046"/>
                  </a:cubicBezTo>
                  <a:cubicBezTo>
                    <a:pt x="686" y="1695"/>
                    <a:pt x="614" y="2669"/>
                    <a:pt x="650" y="3787"/>
                  </a:cubicBezTo>
                  <a:cubicBezTo>
                    <a:pt x="650" y="4364"/>
                    <a:pt x="686" y="4978"/>
                    <a:pt x="722" y="5627"/>
                  </a:cubicBezTo>
                  <a:cubicBezTo>
                    <a:pt x="758" y="6348"/>
                    <a:pt x="830" y="7033"/>
                    <a:pt x="938" y="7719"/>
                  </a:cubicBezTo>
                  <a:cubicBezTo>
                    <a:pt x="1010" y="8079"/>
                    <a:pt x="1083" y="8440"/>
                    <a:pt x="1191" y="8801"/>
                  </a:cubicBezTo>
                  <a:cubicBezTo>
                    <a:pt x="1335" y="9197"/>
                    <a:pt x="1515" y="9558"/>
                    <a:pt x="1840" y="9847"/>
                  </a:cubicBezTo>
                  <a:cubicBezTo>
                    <a:pt x="2020" y="10027"/>
                    <a:pt x="2273" y="10135"/>
                    <a:pt x="2561" y="10135"/>
                  </a:cubicBezTo>
                  <a:cubicBezTo>
                    <a:pt x="2670" y="10135"/>
                    <a:pt x="2814" y="10135"/>
                    <a:pt x="2922" y="10099"/>
                  </a:cubicBezTo>
                  <a:cubicBezTo>
                    <a:pt x="3030" y="10063"/>
                    <a:pt x="3138" y="10027"/>
                    <a:pt x="3247" y="9991"/>
                  </a:cubicBezTo>
                  <a:cubicBezTo>
                    <a:pt x="3607" y="9811"/>
                    <a:pt x="3932" y="9594"/>
                    <a:pt x="4256" y="9414"/>
                  </a:cubicBezTo>
                  <a:cubicBezTo>
                    <a:pt x="4509" y="9233"/>
                    <a:pt x="4834" y="9161"/>
                    <a:pt x="5158" y="9125"/>
                  </a:cubicBezTo>
                  <a:cubicBezTo>
                    <a:pt x="5447" y="9125"/>
                    <a:pt x="5771" y="9233"/>
                    <a:pt x="5988" y="9450"/>
                  </a:cubicBezTo>
                  <a:cubicBezTo>
                    <a:pt x="6457" y="9883"/>
                    <a:pt x="6565" y="10568"/>
                    <a:pt x="6240" y="11109"/>
                  </a:cubicBezTo>
                  <a:cubicBezTo>
                    <a:pt x="5988" y="11686"/>
                    <a:pt x="5591" y="12191"/>
                    <a:pt x="5086" y="12588"/>
                  </a:cubicBezTo>
                  <a:cubicBezTo>
                    <a:pt x="4617" y="12948"/>
                    <a:pt x="4076" y="13201"/>
                    <a:pt x="3535" y="13345"/>
                  </a:cubicBezTo>
                  <a:cubicBezTo>
                    <a:pt x="3184" y="13433"/>
                    <a:pt x="2822" y="13479"/>
                    <a:pt x="2460" y="13479"/>
                  </a:cubicBezTo>
                  <a:cubicBezTo>
                    <a:pt x="1927" y="13479"/>
                    <a:pt x="1396" y="13379"/>
                    <a:pt x="902" y="13165"/>
                  </a:cubicBezTo>
                  <a:cubicBezTo>
                    <a:pt x="686" y="13057"/>
                    <a:pt x="433" y="12948"/>
                    <a:pt x="217" y="12840"/>
                  </a:cubicBezTo>
                  <a:lnTo>
                    <a:pt x="1" y="12696"/>
                  </a:lnTo>
                  <a:lnTo>
                    <a:pt x="217" y="12876"/>
                  </a:lnTo>
                  <a:cubicBezTo>
                    <a:pt x="433" y="13020"/>
                    <a:pt x="650" y="13165"/>
                    <a:pt x="866" y="13273"/>
                  </a:cubicBezTo>
                  <a:cubicBezTo>
                    <a:pt x="1227" y="13453"/>
                    <a:pt x="1624" y="13598"/>
                    <a:pt x="2020" y="13706"/>
                  </a:cubicBezTo>
                  <a:cubicBezTo>
                    <a:pt x="2273" y="13742"/>
                    <a:pt x="2534" y="13760"/>
                    <a:pt x="2800" y="13760"/>
                  </a:cubicBezTo>
                  <a:cubicBezTo>
                    <a:pt x="3066" y="13760"/>
                    <a:pt x="3337" y="13742"/>
                    <a:pt x="3607" y="13706"/>
                  </a:cubicBezTo>
                  <a:cubicBezTo>
                    <a:pt x="4220" y="13561"/>
                    <a:pt x="4834" y="13309"/>
                    <a:pt x="5338" y="12948"/>
                  </a:cubicBezTo>
                  <a:cubicBezTo>
                    <a:pt x="5952" y="12516"/>
                    <a:pt x="6457" y="11975"/>
                    <a:pt x="6745" y="11325"/>
                  </a:cubicBezTo>
                  <a:cubicBezTo>
                    <a:pt x="6925" y="10929"/>
                    <a:pt x="6998" y="10532"/>
                    <a:pt x="6961" y="10135"/>
                  </a:cubicBezTo>
                  <a:cubicBezTo>
                    <a:pt x="6961" y="9883"/>
                    <a:pt x="6889" y="9666"/>
                    <a:pt x="6781" y="9486"/>
                  </a:cubicBezTo>
                  <a:cubicBezTo>
                    <a:pt x="6745" y="9378"/>
                    <a:pt x="6673" y="9306"/>
                    <a:pt x="6601" y="9197"/>
                  </a:cubicBezTo>
                  <a:lnTo>
                    <a:pt x="6493" y="9089"/>
                  </a:lnTo>
                  <a:cubicBezTo>
                    <a:pt x="6457" y="9053"/>
                    <a:pt x="6420" y="9017"/>
                    <a:pt x="6348" y="8981"/>
                  </a:cubicBezTo>
                  <a:cubicBezTo>
                    <a:pt x="6024" y="8692"/>
                    <a:pt x="5591" y="8512"/>
                    <a:pt x="5158" y="8512"/>
                  </a:cubicBezTo>
                  <a:cubicBezTo>
                    <a:pt x="4725" y="8512"/>
                    <a:pt x="4293" y="8656"/>
                    <a:pt x="3932" y="8873"/>
                  </a:cubicBezTo>
                  <a:cubicBezTo>
                    <a:pt x="3571" y="9053"/>
                    <a:pt x="3283" y="9270"/>
                    <a:pt x="2958" y="9414"/>
                  </a:cubicBezTo>
                  <a:cubicBezTo>
                    <a:pt x="2814" y="9486"/>
                    <a:pt x="2679" y="9522"/>
                    <a:pt x="2557" y="9522"/>
                  </a:cubicBezTo>
                  <a:cubicBezTo>
                    <a:pt x="2435" y="9522"/>
                    <a:pt x="2327" y="9486"/>
                    <a:pt x="2237" y="9414"/>
                  </a:cubicBezTo>
                  <a:cubicBezTo>
                    <a:pt x="1804" y="8981"/>
                    <a:pt x="1660" y="8260"/>
                    <a:pt x="1479" y="7574"/>
                  </a:cubicBezTo>
                  <a:cubicBezTo>
                    <a:pt x="1263" y="6312"/>
                    <a:pt x="1083" y="5050"/>
                    <a:pt x="1010" y="3787"/>
                  </a:cubicBezTo>
                  <a:cubicBezTo>
                    <a:pt x="938" y="2633"/>
                    <a:pt x="866" y="1695"/>
                    <a:pt x="830" y="1046"/>
                  </a:cubicBezTo>
                  <a:lnTo>
                    <a:pt x="794" y="0"/>
                  </a:ln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1" name="Google Shape;1151;p48"/>
            <p:cNvGrpSpPr/>
            <p:nvPr/>
          </p:nvGrpSpPr>
          <p:grpSpPr>
            <a:xfrm>
              <a:off x="6703042" y="2220063"/>
              <a:ext cx="628172" cy="312592"/>
              <a:chOff x="6686279" y="2220063"/>
              <a:chExt cx="628172" cy="312592"/>
            </a:xfrm>
          </p:grpSpPr>
          <p:sp>
            <p:nvSpPr>
              <p:cNvPr id="1152" name="Google Shape;1152;p48"/>
              <p:cNvSpPr/>
              <p:nvPr/>
            </p:nvSpPr>
            <p:spPr>
              <a:xfrm>
                <a:off x="6686279" y="2234723"/>
                <a:ext cx="276664" cy="294479"/>
              </a:xfrm>
              <a:custGeom>
                <a:avLst/>
                <a:gdLst/>
                <a:ahLst/>
                <a:cxnLst/>
                <a:rect l="l" t="t" r="r" b="b"/>
                <a:pathLst>
                  <a:path w="16664" h="17737" extrusionOk="0">
                    <a:moveTo>
                      <a:pt x="8122" y="1"/>
                    </a:moveTo>
                    <a:cubicBezTo>
                      <a:pt x="3941" y="1"/>
                      <a:pt x="564" y="2373"/>
                      <a:pt x="290" y="7521"/>
                    </a:cubicBezTo>
                    <a:cubicBezTo>
                      <a:pt x="1" y="12931"/>
                      <a:pt x="3391" y="17476"/>
                      <a:pt x="7828" y="17728"/>
                    </a:cubicBezTo>
                    <a:cubicBezTo>
                      <a:pt x="7939" y="17733"/>
                      <a:pt x="8049" y="17736"/>
                      <a:pt x="8159" y="17736"/>
                    </a:cubicBezTo>
                    <a:cubicBezTo>
                      <a:pt x="12487" y="17736"/>
                      <a:pt x="16130" y="13626"/>
                      <a:pt x="16412" y="8351"/>
                    </a:cubicBezTo>
                    <a:cubicBezTo>
                      <a:pt x="16664" y="2941"/>
                      <a:pt x="13202" y="235"/>
                      <a:pt x="8765" y="19"/>
                    </a:cubicBezTo>
                    <a:cubicBezTo>
                      <a:pt x="8549" y="7"/>
                      <a:pt x="8334" y="1"/>
                      <a:pt x="8122" y="1"/>
                    </a:cubicBezTo>
                    <a:close/>
                  </a:path>
                </a:pathLst>
              </a:custGeom>
              <a:solidFill>
                <a:srgbClr val="FFFFFF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48"/>
              <p:cNvSpPr/>
              <p:nvPr/>
            </p:nvSpPr>
            <p:spPr>
              <a:xfrm>
                <a:off x="6686279" y="2230838"/>
                <a:ext cx="276664" cy="301817"/>
              </a:xfrm>
              <a:custGeom>
                <a:avLst/>
                <a:gdLst/>
                <a:ahLst/>
                <a:cxnLst/>
                <a:rect l="l" t="t" r="r" b="b"/>
                <a:pathLst>
                  <a:path w="16664" h="18179" fill="none" extrusionOk="0">
                    <a:moveTo>
                      <a:pt x="16412" y="8585"/>
                    </a:moveTo>
                    <a:cubicBezTo>
                      <a:pt x="16123" y="13995"/>
                      <a:pt x="12300" y="18178"/>
                      <a:pt x="7828" y="17962"/>
                    </a:cubicBezTo>
                    <a:cubicBezTo>
                      <a:pt x="3391" y="17710"/>
                      <a:pt x="1" y="13165"/>
                      <a:pt x="290" y="7755"/>
                    </a:cubicBezTo>
                    <a:cubicBezTo>
                      <a:pt x="578" y="2345"/>
                      <a:pt x="4293" y="1"/>
                      <a:pt x="8765" y="253"/>
                    </a:cubicBezTo>
                    <a:cubicBezTo>
                      <a:pt x="13202" y="469"/>
                      <a:pt x="16664" y="3175"/>
                      <a:pt x="16412" y="8585"/>
                    </a:cubicBezTo>
                    <a:close/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48"/>
              <p:cNvSpPr/>
              <p:nvPr/>
            </p:nvSpPr>
            <p:spPr>
              <a:xfrm>
                <a:off x="7032989" y="2225924"/>
                <a:ext cx="281462" cy="294528"/>
              </a:xfrm>
              <a:custGeom>
                <a:avLst/>
                <a:gdLst/>
                <a:ahLst/>
                <a:cxnLst/>
                <a:rect l="l" t="t" r="r" b="b"/>
                <a:pathLst>
                  <a:path w="16953" h="17740" extrusionOk="0">
                    <a:moveTo>
                      <a:pt x="8799" y="0"/>
                    </a:moveTo>
                    <a:cubicBezTo>
                      <a:pt x="8479" y="0"/>
                      <a:pt x="8155" y="15"/>
                      <a:pt x="7827" y="44"/>
                    </a:cubicBezTo>
                    <a:cubicBezTo>
                      <a:pt x="3391" y="405"/>
                      <a:pt x="1" y="3218"/>
                      <a:pt x="434" y="8592"/>
                    </a:cubicBezTo>
                    <a:cubicBezTo>
                      <a:pt x="849" y="13779"/>
                      <a:pt x="4513" y="17739"/>
                      <a:pt x="8724" y="17739"/>
                    </a:cubicBezTo>
                    <a:cubicBezTo>
                      <a:pt x="8905" y="17739"/>
                      <a:pt x="9087" y="17732"/>
                      <a:pt x="9270" y="17717"/>
                    </a:cubicBezTo>
                    <a:cubicBezTo>
                      <a:pt x="13706" y="17356"/>
                      <a:pt x="16952" y="12740"/>
                      <a:pt x="16520" y="7330"/>
                    </a:cubicBezTo>
                    <a:cubicBezTo>
                      <a:pt x="16119" y="2319"/>
                      <a:pt x="12810" y="0"/>
                      <a:pt x="8799" y="0"/>
                    </a:cubicBezTo>
                    <a:close/>
                  </a:path>
                </a:pathLst>
              </a:custGeom>
              <a:solidFill>
                <a:srgbClr val="FFFFFF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48"/>
              <p:cNvSpPr/>
              <p:nvPr/>
            </p:nvSpPr>
            <p:spPr>
              <a:xfrm>
                <a:off x="7032989" y="2220063"/>
                <a:ext cx="281462" cy="306001"/>
              </a:xfrm>
              <a:custGeom>
                <a:avLst/>
                <a:gdLst/>
                <a:ahLst/>
                <a:cxnLst/>
                <a:rect l="l" t="t" r="r" b="b"/>
                <a:pathLst>
                  <a:path w="16953" h="18431" fill="none" extrusionOk="0">
                    <a:moveTo>
                      <a:pt x="16520" y="7683"/>
                    </a:moveTo>
                    <a:cubicBezTo>
                      <a:pt x="16952" y="13093"/>
                      <a:pt x="13706" y="17709"/>
                      <a:pt x="9270" y="18070"/>
                    </a:cubicBezTo>
                    <a:cubicBezTo>
                      <a:pt x="4834" y="18431"/>
                      <a:pt x="866" y="14355"/>
                      <a:pt x="434" y="8945"/>
                    </a:cubicBezTo>
                    <a:cubicBezTo>
                      <a:pt x="1" y="3571"/>
                      <a:pt x="3391" y="758"/>
                      <a:pt x="7827" y="397"/>
                    </a:cubicBezTo>
                    <a:cubicBezTo>
                      <a:pt x="12264" y="0"/>
                      <a:pt x="16087" y="2273"/>
                      <a:pt x="16520" y="7683"/>
                    </a:cubicBezTo>
                    <a:close/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48"/>
              <p:cNvSpPr/>
              <p:nvPr/>
            </p:nvSpPr>
            <p:spPr>
              <a:xfrm>
                <a:off x="6955754" y="2342822"/>
                <a:ext cx="89836" cy="61081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3679" fill="none" extrusionOk="0">
                    <a:moveTo>
                      <a:pt x="0" y="3679"/>
                    </a:moveTo>
                    <a:cubicBezTo>
                      <a:pt x="0" y="3679"/>
                      <a:pt x="2417" y="0"/>
                      <a:pt x="5410" y="3571"/>
                    </a:cubicBezTo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7" name="Google Shape;1157;p48"/>
            <p:cNvSpPr/>
            <p:nvPr/>
          </p:nvSpPr>
          <p:spPr>
            <a:xfrm>
              <a:off x="7477903" y="3173362"/>
              <a:ext cx="56913" cy="87445"/>
            </a:xfrm>
            <a:custGeom>
              <a:avLst/>
              <a:gdLst/>
              <a:ahLst/>
              <a:cxnLst/>
              <a:rect l="l" t="t" r="r" b="b"/>
              <a:pathLst>
                <a:path w="3428" h="5267" extrusionOk="0">
                  <a:moveTo>
                    <a:pt x="686" y="0"/>
                  </a:moveTo>
                  <a:lnTo>
                    <a:pt x="1" y="5266"/>
                  </a:lnTo>
                  <a:lnTo>
                    <a:pt x="1" y="5266"/>
                  </a:lnTo>
                  <a:lnTo>
                    <a:pt x="3427" y="4581"/>
                  </a:lnTo>
                  <a:cubicBezTo>
                    <a:pt x="3427" y="4581"/>
                    <a:pt x="3211" y="1046"/>
                    <a:pt x="686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8"/>
            <p:cNvSpPr/>
            <p:nvPr/>
          </p:nvSpPr>
          <p:spPr>
            <a:xfrm>
              <a:off x="6181497" y="3239125"/>
              <a:ext cx="423364" cy="365438"/>
            </a:xfrm>
            <a:custGeom>
              <a:avLst/>
              <a:gdLst/>
              <a:ahLst/>
              <a:cxnLst/>
              <a:rect l="l" t="t" r="r" b="b"/>
              <a:pathLst>
                <a:path w="25500" h="22011" extrusionOk="0">
                  <a:moveTo>
                    <a:pt x="21184" y="1"/>
                  </a:moveTo>
                  <a:cubicBezTo>
                    <a:pt x="16005" y="1"/>
                    <a:pt x="1757" y="844"/>
                    <a:pt x="902" y="10069"/>
                  </a:cubicBezTo>
                  <a:cubicBezTo>
                    <a:pt x="902" y="10069"/>
                    <a:pt x="0" y="20709"/>
                    <a:pt x="9847" y="21899"/>
                  </a:cubicBezTo>
                  <a:cubicBezTo>
                    <a:pt x="10473" y="21975"/>
                    <a:pt x="11083" y="22011"/>
                    <a:pt x="11676" y="22011"/>
                  </a:cubicBezTo>
                  <a:cubicBezTo>
                    <a:pt x="20379" y="22011"/>
                    <a:pt x="25500" y="14361"/>
                    <a:pt x="25500" y="14361"/>
                  </a:cubicBezTo>
                  <a:lnTo>
                    <a:pt x="23047" y="43"/>
                  </a:lnTo>
                  <a:cubicBezTo>
                    <a:pt x="23047" y="43"/>
                    <a:pt x="22342" y="1"/>
                    <a:pt x="21184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8"/>
            <p:cNvSpPr/>
            <p:nvPr/>
          </p:nvSpPr>
          <p:spPr>
            <a:xfrm>
              <a:off x="6538384" y="3178011"/>
              <a:ext cx="261689" cy="316676"/>
            </a:xfrm>
            <a:custGeom>
              <a:avLst/>
              <a:gdLst/>
              <a:ahLst/>
              <a:cxnLst/>
              <a:rect l="l" t="t" r="r" b="b"/>
              <a:pathLst>
                <a:path w="15762" h="19074" extrusionOk="0">
                  <a:moveTo>
                    <a:pt x="8533" y="0"/>
                  </a:moveTo>
                  <a:cubicBezTo>
                    <a:pt x="6481" y="0"/>
                    <a:pt x="0" y="4409"/>
                    <a:pt x="0" y="4409"/>
                  </a:cubicBezTo>
                  <a:lnTo>
                    <a:pt x="541" y="19052"/>
                  </a:lnTo>
                  <a:cubicBezTo>
                    <a:pt x="541" y="19052"/>
                    <a:pt x="1456" y="19074"/>
                    <a:pt x="2807" y="19074"/>
                  </a:cubicBezTo>
                  <a:cubicBezTo>
                    <a:pt x="6087" y="19074"/>
                    <a:pt x="11942" y="18947"/>
                    <a:pt x="13526" y="18078"/>
                  </a:cubicBezTo>
                  <a:cubicBezTo>
                    <a:pt x="15762" y="16816"/>
                    <a:pt x="4509" y="15229"/>
                    <a:pt x="4509" y="15229"/>
                  </a:cubicBezTo>
                  <a:cubicBezTo>
                    <a:pt x="4509" y="15229"/>
                    <a:pt x="14031" y="14544"/>
                    <a:pt x="14932" y="12885"/>
                  </a:cubicBezTo>
                  <a:cubicBezTo>
                    <a:pt x="15729" y="11358"/>
                    <a:pt x="5169" y="11297"/>
                    <a:pt x="3474" y="11297"/>
                  </a:cubicBezTo>
                  <a:cubicBezTo>
                    <a:pt x="3327" y="11297"/>
                    <a:pt x="3246" y="11298"/>
                    <a:pt x="3246" y="11298"/>
                  </a:cubicBezTo>
                  <a:cubicBezTo>
                    <a:pt x="3246" y="11298"/>
                    <a:pt x="13165" y="10108"/>
                    <a:pt x="13706" y="8268"/>
                  </a:cubicBezTo>
                  <a:cubicBezTo>
                    <a:pt x="13980" y="7288"/>
                    <a:pt x="10771" y="7064"/>
                    <a:pt x="7784" y="7064"/>
                  </a:cubicBezTo>
                  <a:cubicBezTo>
                    <a:pt x="5275" y="7064"/>
                    <a:pt x="2922" y="7222"/>
                    <a:pt x="2922" y="7222"/>
                  </a:cubicBezTo>
                  <a:cubicBezTo>
                    <a:pt x="2922" y="7222"/>
                    <a:pt x="10171" y="1271"/>
                    <a:pt x="9017" y="153"/>
                  </a:cubicBezTo>
                  <a:cubicBezTo>
                    <a:pt x="8912" y="48"/>
                    <a:pt x="8746" y="0"/>
                    <a:pt x="8533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8"/>
            <p:cNvSpPr/>
            <p:nvPr/>
          </p:nvSpPr>
          <p:spPr>
            <a:xfrm>
              <a:off x="6500663" y="3179339"/>
              <a:ext cx="56299" cy="87445"/>
            </a:xfrm>
            <a:custGeom>
              <a:avLst/>
              <a:gdLst/>
              <a:ahLst/>
              <a:cxnLst/>
              <a:rect l="l" t="t" r="r" b="b"/>
              <a:pathLst>
                <a:path w="3391" h="5267" extrusionOk="0">
                  <a:moveTo>
                    <a:pt x="2705" y="1"/>
                  </a:moveTo>
                  <a:cubicBezTo>
                    <a:pt x="181" y="1047"/>
                    <a:pt x="0" y="4581"/>
                    <a:pt x="0" y="4581"/>
                  </a:cubicBezTo>
                  <a:lnTo>
                    <a:pt x="3390" y="5267"/>
                  </a:lnTo>
                  <a:lnTo>
                    <a:pt x="270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8"/>
            <p:cNvSpPr/>
            <p:nvPr/>
          </p:nvSpPr>
          <p:spPr>
            <a:xfrm rot="2363992">
              <a:off x="7727482" y="1480301"/>
              <a:ext cx="96221" cy="266413"/>
            </a:xfrm>
            <a:custGeom>
              <a:avLst/>
              <a:gdLst/>
              <a:ahLst/>
              <a:cxnLst/>
              <a:rect l="l" t="t" r="r" b="b"/>
              <a:pathLst>
                <a:path w="3849" h="10657" extrusionOk="0">
                  <a:moveTo>
                    <a:pt x="0" y="10657"/>
                  </a:moveTo>
                  <a:lnTo>
                    <a:pt x="1332" y="0"/>
                  </a:lnTo>
                  <a:lnTo>
                    <a:pt x="3849" y="16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2" name="Google Shape;1162;p48"/>
            <p:cNvSpPr/>
            <p:nvPr/>
          </p:nvSpPr>
          <p:spPr>
            <a:xfrm>
              <a:off x="5894675" y="1382650"/>
              <a:ext cx="377426" cy="308421"/>
            </a:xfrm>
            <a:custGeom>
              <a:avLst/>
              <a:gdLst/>
              <a:ahLst/>
              <a:cxnLst/>
              <a:rect l="l" t="t" r="r" b="b"/>
              <a:pathLst>
                <a:path w="12285" h="10361" extrusionOk="0">
                  <a:moveTo>
                    <a:pt x="12285" y="10361"/>
                  </a:moveTo>
                  <a:lnTo>
                    <a:pt x="0" y="3700"/>
                  </a:lnTo>
                  <a:lnTo>
                    <a:pt x="28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3" name="Google Shape;1163;p48"/>
            <p:cNvSpPr/>
            <p:nvPr/>
          </p:nvSpPr>
          <p:spPr>
            <a:xfrm>
              <a:off x="5926950" y="1635575"/>
              <a:ext cx="270125" cy="118400"/>
            </a:xfrm>
            <a:custGeom>
              <a:avLst/>
              <a:gdLst/>
              <a:ahLst/>
              <a:cxnLst/>
              <a:rect l="l" t="t" r="r" b="b"/>
              <a:pathLst>
                <a:path w="10805" h="4736" extrusionOk="0">
                  <a:moveTo>
                    <a:pt x="10805" y="4736"/>
                  </a:moveTo>
                  <a:lnTo>
                    <a:pt x="0" y="1332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4" name="Google Shape;1164;p48"/>
            <p:cNvSpPr/>
            <p:nvPr/>
          </p:nvSpPr>
          <p:spPr>
            <a:xfrm rot="1625165" flipH="1">
              <a:off x="7698267" y="1556538"/>
              <a:ext cx="338336" cy="276474"/>
            </a:xfrm>
            <a:custGeom>
              <a:avLst/>
              <a:gdLst/>
              <a:ahLst/>
              <a:cxnLst/>
              <a:rect l="l" t="t" r="r" b="b"/>
              <a:pathLst>
                <a:path w="12285" h="10361" extrusionOk="0">
                  <a:moveTo>
                    <a:pt x="12285" y="10361"/>
                  </a:moveTo>
                  <a:lnTo>
                    <a:pt x="0" y="3700"/>
                  </a:lnTo>
                  <a:lnTo>
                    <a:pt x="28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F51598C-CE26-4BEE-94FB-E5A5DDC72421}"/>
              </a:ext>
            </a:extLst>
          </p:cNvPr>
          <p:cNvSpPr/>
          <p:nvPr/>
        </p:nvSpPr>
        <p:spPr>
          <a:xfrm>
            <a:off x="592440" y="1726256"/>
            <a:ext cx="42546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Poppins"/>
                <a:cs typeface="Poppins"/>
                <a:sym typeface="Poppins"/>
              </a:rPr>
              <a:t>http://bit.ly/Exercise_Obligation</a:t>
            </a:r>
          </a:p>
        </p:txBody>
      </p:sp>
    </p:spTree>
    <p:extLst>
      <p:ext uri="{BB962C8B-B14F-4D97-AF65-F5344CB8AC3E}">
        <p14:creationId xmlns:p14="http://schemas.microsoft.com/office/powerpoint/2010/main" val="1638540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54"/>
          <p:cNvSpPr/>
          <p:nvPr/>
        </p:nvSpPr>
        <p:spPr>
          <a:xfrm flipH="1">
            <a:off x="495212" y="686025"/>
            <a:ext cx="3326390" cy="682036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9" name="Google Shape;1599;p54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32955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Thanks!</a:t>
            </a:r>
            <a:endParaRPr dirty="0"/>
          </a:p>
        </p:txBody>
      </p:sp>
      <p:sp>
        <p:nvSpPr>
          <p:cNvPr id="1600" name="Google Shape;1600;p54"/>
          <p:cNvSpPr txBox="1">
            <a:spLocks noGrp="1"/>
          </p:cNvSpPr>
          <p:nvPr>
            <p:ph type="subTitle" idx="1"/>
          </p:nvPr>
        </p:nvSpPr>
        <p:spPr>
          <a:xfrm>
            <a:off x="720000" y="1519690"/>
            <a:ext cx="3295500" cy="13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Do you have any questions?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kuliahfarhana@gmail.com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+62 877 3156 5126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https://farclass.school.blog</a:t>
            </a:r>
            <a:endParaRPr dirty="0"/>
          </a:p>
        </p:txBody>
      </p:sp>
      <p:grpSp>
        <p:nvGrpSpPr>
          <p:cNvPr id="1610" name="Google Shape;1610;p54"/>
          <p:cNvGrpSpPr/>
          <p:nvPr/>
        </p:nvGrpSpPr>
        <p:grpSpPr>
          <a:xfrm>
            <a:off x="4175321" y="540000"/>
            <a:ext cx="4463022" cy="4409998"/>
            <a:chOff x="4175321" y="540000"/>
            <a:chExt cx="4463022" cy="4409998"/>
          </a:xfrm>
        </p:grpSpPr>
        <p:sp>
          <p:nvSpPr>
            <p:cNvPr id="1611" name="Google Shape;1611;p54"/>
            <p:cNvSpPr/>
            <p:nvPr/>
          </p:nvSpPr>
          <p:spPr>
            <a:xfrm>
              <a:off x="4804000" y="686025"/>
              <a:ext cx="3617875" cy="3790121"/>
            </a:xfrm>
            <a:custGeom>
              <a:avLst/>
              <a:gdLst/>
              <a:ahLst/>
              <a:cxnLst/>
              <a:rect l="l" t="t" r="r" b="b"/>
              <a:pathLst>
                <a:path w="136588" h="127635" extrusionOk="0">
                  <a:moveTo>
                    <a:pt x="8953" y="0"/>
                  </a:moveTo>
                  <a:lnTo>
                    <a:pt x="131635" y="2857"/>
                  </a:lnTo>
                  <a:lnTo>
                    <a:pt x="136588" y="126682"/>
                  </a:lnTo>
                  <a:lnTo>
                    <a:pt x="0" y="12763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612" name="Google Shape;1612;p54"/>
            <p:cNvSpPr/>
            <p:nvPr/>
          </p:nvSpPr>
          <p:spPr>
            <a:xfrm>
              <a:off x="6354627" y="4293866"/>
              <a:ext cx="2283716" cy="123165"/>
            </a:xfrm>
            <a:custGeom>
              <a:avLst/>
              <a:gdLst/>
              <a:ahLst/>
              <a:cxnLst/>
              <a:rect l="l" t="t" r="r" b="b"/>
              <a:pathLst>
                <a:path w="43518" h="2347" extrusionOk="0">
                  <a:moveTo>
                    <a:pt x="21753" y="1"/>
                  </a:moveTo>
                  <a:cubicBezTo>
                    <a:pt x="9728" y="1"/>
                    <a:pt x="1" y="537"/>
                    <a:pt x="1" y="1180"/>
                  </a:cubicBezTo>
                  <a:cubicBezTo>
                    <a:pt x="1" y="1834"/>
                    <a:pt x="9740" y="2346"/>
                    <a:pt x="21753" y="2346"/>
                  </a:cubicBezTo>
                  <a:cubicBezTo>
                    <a:pt x="33779" y="2346"/>
                    <a:pt x="43518" y="1811"/>
                    <a:pt x="43518" y="1180"/>
                  </a:cubicBezTo>
                  <a:cubicBezTo>
                    <a:pt x="43518" y="537"/>
                    <a:pt x="33779" y="13"/>
                    <a:pt x="2175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4"/>
            <p:cNvSpPr/>
            <p:nvPr/>
          </p:nvSpPr>
          <p:spPr>
            <a:xfrm>
              <a:off x="6226528" y="560624"/>
              <a:ext cx="1315926" cy="1843849"/>
            </a:xfrm>
            <a:custGeom>
              <a:avLst/>
              <a:gdLst/>
              <a:ahLst/>
              <a:cxnLst/>
              <a:rect l="l" t="t" r="r" b="b"/>
              <a:pathLst>
                <a:path w="25076" h="35136" extrusionOk="0">
                  <a:moveTo>
                    <a:pt x="25075" y="0"/>
                  </a:moveTo>
                  <a:lnTo>
                    <a:pt x="1" y="536"/>
                  </a:lnTo>
                  <a:lnTo>
                    <a:pt x="1037" y="34945"/>
                  </a:lnTo>
                  <a:lnTo>
                    <a:pt x="23075" y="35135"/>
                  </a:lnTo>
                  <a:lnTo>
                    <a:pt x="25075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4"/>
            <p:cNvSpPr/>
            <p:nvPr/>
          </p:nvSpPr>
          <p:spPr>
            <a:xfrm>
              <a:off x="6262161" y="540000"/>
              <a:ext cx="1317133" cy="1843220"/>
            </a:xfrm>
            <a:custGeom>
              <a:avLst/>
              <a:gdLst/>
              <a:ahLst/>
              <a:cxnLst/>
              <a:rect l="l" t="t" r="r" b="b"/>
              <a:pathLst>
                <a:path w="25099" h="35124" extrusionOk="0">
                  <a:moveTo>
                    <a:pt x="25099" y="0"/>
                  </a:moveTo>
                  <a:lnTo>
                    <a:pt x="0" y="524"/>
                  </a:lnTo>
                  <a:lnTo>
                    <a:pt x="1048" y="34933"/>
                  </a:lnTo>
                  <a:lnTo>
                    <a:pt x="23099" y="35124"/>
                  </a:lnTo>
                  <a:lnTo>
                    <a:pt x="25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4"/>
            <p:cNvSpPr/>
            <p:nvPr/>
          </p:nvSpPr>
          <p:spPr>
            <a:xfrm>
              <a:off x="6262161" y="540000"/>
              <a:ext cx="1317133" cy="1843220"/>
            </a:xfrm>
            <a:custGeom>
              <a:avLst/>
              <a:gdLst/>
              <a:ahLst/>
              <a:cxnLst/>
              <a:rect l="l" t="t" r="r" b="b"/>
              <a:pathLst>
                <a:path w="25099" h="35124" extrusionOk="0">
                  <a:moveTo>
                    <a:pt x="25099" y="0"/>
                  </a:moveTo>
                  <a:lnTo>
                    <a:pt x="0" y="524"/>
                  </a:lnTo>
                  <a:lnTo>
                    <a:pt x="24753" y="393"/>
                  </a:lnTo>
                  <a:lnTo>
                    <a:pt x="23099" y="35124"/>
                  </a:lnTo>
                  <a:lnTo>
                    <a:pt x="25099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4"/>
            <p:cNvSpPr/>
            <p:nvPr/>
          </p:nvSpPr>
          <p:spPr>
            <a:xfrm>
              <a:off x="6393986" y="1244781"/>
              <a:ext cx="185613" cy="409902"/>
            </a:xfrm>
            <a:custGeom>
              <a:avLst/>
              <a:gdLst/>
              <a:ahLst/>
              <a:cxnLst/>
              <a:rect l="l" t="t" r="r" b="b"/>
              <a:pathLst>
                <a:path w="3537" h="7811" extrusionOk="0">
                  <a:moveTo>
                    <a:pt x="655" y="0"/>
                  </a:moveTo>
                  <a:cubicBezTo>
                    <a:pt x="227" y="858"/>
                    <a:pt x="1" y="1786"/>
                    <a:pt x="1" y="2751"/>
                  </a:cubicBezTo>
                  <a:cubicBezTo>
                    <a:pt x="1" y="4787"/>
                    <a:pt x="1013" y="6680"/>
                    <a:pt x="2703" y="7811"/>
                  </a:cubicBezTo>
                  <a:lnTo>
                    <a:pt x="3537" y="6573"/>
                  </a:lnTo>
                  <a:cubicBezTo>
                    <a:pt x="2251" y="5715"/>
                    <a:pt x="1489" y="4287"/>
                    <a:pt x="1489" y="2751"/>
                  </a:cubicBezTo>
                  <a:cubicBezTo>
                    <a:pt x="1489" y="2025"/>
                    <a:pt x="1656" y="1322"/>
                    <a:pt x="1989" y="667"/>
                  </a:cubicBezTo>
                  <a:lnTo>
                    <a:pt x="6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4"/>
            <p:cNvSpPr/>
            <p:nvPr/>
          </p:nvSpPr>
          <p:spPr>
            <a:xfrm>
              <a:off x="6565799" y="1602787"/>
              <a:ext cx="149403" cy="106897"/>
            </a:xfrm>
            <a:custGeom>
              <a:avLst/>
              <a:gdLst/>
              <a:ahLst/>
              <a:cxnLst/>
              <a:rect l="l" t="t" r="r" b="b"/>
              <a:pathLst>
                <a:path w="2847" h="2037" extrusionOk="0">
                  <a:moveTo>
                    <a:pt x="703" y="1"/>
                  </a:moveTo>
                  <a:lnTo>
                    <a:pt x="1" y="1334"/>
                  </a:lnTo>
                  <a:cubicBezTo>
                    <a:pt x="870" y="1799"/>
                    <a:pt x="1846" y="2037"/>
                    <a:pt x="2835" y="2037"/>
                  </a:cubicBezTo>
                  <a:lnTo>
                    <a:pt x="2846" y="2037"/>
                  </a:lnTo>
                  <a:lnTo>
                    <a:pt x="2846" y="525"/>
                  </a:lnTo>
                  <a:cubicBezTo>
                    <a:pt x="2084" y="525"/>
                    <a:pt x="1370" y="346"/>
                    <a:pt x="7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54"/>
            <p:cNvSpPr/>
            <p:nvPr/>
          </p:nvSpPr>
          <p:spPr>
            <a:xfrm>
              <a:off x="6853222" y="1314157"/>
              <a:ext cx="181257" cy="337430"/>
            </a:xfrm>
            <a:custGeom>
              <a:avLst/>
              <a:gdLst/>
              <a:ahLst/>
              <a:cxnLst/>
              <a:rect l="l" t="t" r="r" b="b"/>
              <a:pathLst>
                <a:path w="3454" h="6430" extrusionOk="0">
                  <a:moveTo>
                    <a:pt x="3275" y="0"/>
                  </a:moveTo>
                  <a:lnTo>
                    <a:pt x="1822" y="357"/>
                  </a:lnTo>
                  <a:cubicBezTo>
                    <a:pt x="1906" y="714"/>
                    <a:pt x="1953" y="1072"/>
                    <a:pt x="1953" y="1441"/>
                  </a:cubicBezTo>
                  <a:cubicBezTo>
                    <a:pt x="1953" y="2929"/>
                    <a:pt x="1227" y="4346"/>
                    <a:pt x="1" y="5215"/>
                  </a:cubicBezTo>
                  <a:lnTo>
                    <a:pt x="870" y="6429"/>
                  </a:lnTo>
                  <a:cubicBezTo>
                    <a:pt x="2489" y="5286"/>
                    <a:pt x="3454" y="3429"/>
                    <a:pt x="3454" y="1441"/>
                  </a:cubicBezTo>
                  <a:cubicBezTo>
                    <a:pt x="3454" y="953"/>
                    <a:pt x="3394" y="476"/>
                    <a:pt x="3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54"/>
            <p:cNvSpPr/>
            <p:nvPr/>
          </p:nvSpPr>
          <p:spPr>
            <a:xfrm>
              <a:off x="6505817" y="1069819"/>
              <a:ext cx="508664" cy="236883"/>
            </a:xfrm>
            <a:custGeom>
              <a:avLst/>
              <a:gdLst/>
              <a:ahLst/>
              <a:cxnLst/>
              <a:rect l="l" t="t" r="r" b="b"/>
              <a:pathLst>
                <a:path w="9693" h="4514" extrusionOk="0">
                  <a:moveTo>
                    <a:pt x="3966" y="1"/>
                  </a:moveTo>
                  <a:cubicBezTo>
                    <a:pt x="2513" y="1"/>
                    <a:pt x="1108" y="525"/>
                    <a:pt x="1" y="1453"/>
                  </a:cubicBezTo>
                  <a:lnTo>
                    <a:pt x="965" y="2584"/>
                  </a:lnTo>
                  <a:cubicBezTo>
                    <a:pt x="1799" y="1870"/>
                    <a:pt x="2858" y="1489"/>
                    <a:pt x="3966" y="1489"/>
                  </a:cubicBezTo>
                  <a:cubicBezTo>
                    <a:pt x="5894" y="1489"/>
                    <a:pt x="7621" y="2703"/>
                    <a:pt x="8288" y="4513"/>
                  </a:cubicBezTo>
                  <a:lnTo>
                    <a:pt x="9693" y="3989"/>
                  </a:lnTo>
                  <a:cubicBezTo>
                    <a:pt x="8811" y="1608"/>
                    <a:pt x="6502" y="1"/>
                    <a:pt x="3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4"/>
            <p:cNvSpPr/>
            <p:nvPr/>
          </p:nvSpPr>
          <p:spPr>
            <a:xfrm>
              <a:off x="6392097" y="998606"/>
              <a:ext cx="1084762" cy="1319022"/>
            </a:xfrm>
            <a:custGeom>
              <a:avLst/>
              <a:gdLst/>
              <a:ahLst/>
              <a:cxnLst/>
              <a:rect l="l" t="t" r="r" b="b"/>
              <a:pathLst>
                <a:path w="20671" h="25135" extrusionOk="0">
                  <a:moveTo>
                    <a:pt x="20670" y="0"/>
                  </a:moveTo>
                  <a:lnTo>
                    <a:pt x="13836" y="536"/>
                  </a:lnTo>
                  <a:lnTo>
                    <a:pt x="14646" y="14300"/>
                  </a:lnTo>
                  <a:lnTo>
                    <a:pt x="1" y="15300"/>
                  </a:lnTo>
                  <a:lnTo>
                    <a:pt x="1" y="25134"/>
                  </a:lnTo>
                  <a:lnTo>
                    <a:pt x="19527" y="25134"/>
                  </a:lnTo>
                  <a:lnTo>
                    <a:pt x="2067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4"/>
            <p:cNvSpPr/>
            <p:nvPr/>
          </p:nvSpPr>
          <p:spPr>
            <a:xfrm>
              <a:off x="6374621" y="635563"/>
              <a:ext cx="1137817" cy="331238"/>
            </a:xfrm>
            <a:custGeom>
              <a:avLst/>
              <a:gdLst/>
              <a:ahLst/>
              <a:cxnLst/>
              <a:rect l="l" t="t" r="r" b="b"/>
              <a:pathLst>
                <a:path w="21682" h="6312" extrusionOk="0">
                  <a:moveTo>
                    <a:pt x="21682" y="1"/>
                  </a:moveTo>
                  <a:lnTo>
                    <a:pt x="1" y="1013"/>
                  </a:lnTo>
                  <a:lnTo>
                    <a:pt x="477" y="6311"/>
                  </a:lnTo>
                  <a:lnTo>
                    <a:pt x="21265" y="5716"/>
                  </a:lnTo>
                  <a:lnTo>
                    <a:pt x="2168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4"/>
            <p:cNvSpPr/>
            <p:nvPr/>
          </p:nvSpPr>
          <p:spPr>
            <a:xfrm>
              <a:off x="6663933" y="1774023"/>
              <a:ext cx="831663" cy="406176"/>
            </a:xfrm>
            <a:custGeom>
              <a:avLst/>
              <a:gdLst/>
              <a:ahLst/>
              <a:cxnLst/>
              <a:rect l="l" t="t" r="r" b="b"/>
              <a:pathLst>
                <a:path w="15848" h="7740" extrusionOk="0">
                  <a:moveTo>
                    <a:pt x="15847" y="4786"/>
                  </a:moveTo>
                  <a:cubicBezTo>
                    <a:pt x="11132" y="4012"/>
                    <a:pt x="4465" y="2738"/>
                    <a:pt x="4465" y="2738"/>
                  </a:cubicBezTo>
                  <a:cubicBezTo>
                    <a:pt x="4465" y="2738"/>
                    <a:pt x="3882" y="1595"/>
                    <a:pt x="3584" y="1631"/>
                  </a:cubicBezTo>
                  <a:cubicBezTo>
                    <a:pt x="3536" y="1631"/>
                    <a:pt x="3477" y="1691"/>
                    <a:pt x="3429" y="1762"/>
                  </a:cubicBezTo>
                  <a:cubicBezTo>
                    <a:pt x="2441" y="1167"/>
                    <a:pt x="381" y="0"/>
                    <a:pt x="214" y="143"/>
                  </a:cubicBezTo>
                  <a:cubicBezTo>
                    <a:pt x="0" y="322"/>
                    <a:pt x="2453" y="2084"/>
                    <a:pt x="2453" y="2084"/>
                  </a:cubicBezTo>
                  <a:cubicBezTo>
                    <a:pt x="2453" y="2084"/>
                    <a:pt x="1738" y="3441"/>
                    <a:pt x="2096" y="3608"/>
                  </a:cubicBezTo>
                  <a:cubicBezTo>
                    <a:pt x="2298" y="3715"/>
                    <a:pt x="2810" y="3798"/>
                    <a:pt x="3191" y="3846"/>
                  </a:cubicBezTo>
                  <a:lnTo>
                    <a:pt x="3191" y="3846"/>
                  </a:lnTo>
                  <a:cubicBezTo>
                    <a:pt x="3251" y="3858"/>
                    <a:pt x="3310" y="3858"/>
                    <a:pt x="3370" y="3870"/>
                  </a:cubicBezTo>
                  <a:cubicBezTo>
                    <a:pt x="3417" y="3929"/>
                    <a:pt x="3477" y="3977"/>
                    <a:pt x="3584" y="3989"/>
                  </a:cubicBezTo>
                  <a:cubicBezTo>
                    <a:pt x="3584" y="3989"/>
                    <a:pt x="10394" y="6406"/>
                    <a:pt x="15621" y="7739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4"/>
            <p:cNvSpPr/>
            <p:nvPr/>
          </p:nvSpPr>
          <p:spPr>
            <a:xfrm>
              <a:off x="6676423" y="1718449"/>
              <a:ext cx="140640" cy="198050"/>
            </a:xfrm>
            <a:custGeom>
              <a:avLst/>
              <a:gdLst/>
              <a:ahLst/>
              <a:cxnLst/>
              <a:rect l="l" t="t" r="r" b="b"/>
              <a:pathLst>
                <a:path w="2680" h="3774" extrusionOk="0">
                  <a:moveTo>
                    <a:pt x="172" y="1"/>
                  </a:moveTo>
                  <a:cubicBezTo>
                    <a:pt x="159" y="1"/>
                    <a:pt x="149" y="4"/>
                    <a:pt x="143" y="11"/>
                  </a:cubicBezTo>
                  <a:cubicBezTo>
                    <a:pt x="0" y="190"/>
                    <a:pt x="1643" y="1952"/>
                    <a:pt x="1643" y="1952"/>
                  </a:cubicBezTo>
                  <a:cubicBezTo>
                    <a:pt x="1643" y="1952"/>
                    <a:pt x="1167" y="3309"/>
                    <a:pt x="1405" y="3476"/>
                  </a:cubicBezTo>
                  <a:cubicBezTo>
                    <a:pt x="1643" y="3655"/>
                    <a:pt x="2477" y="3774"/>
                    <a:pt x="2477" y="3774"/>
                  </a:cubicBezTo>
                  <a:lnTo>
                    <a:pt x="2679" y="1952"/>
                  </a:lnTo>
                  <a:cubicBezTo>
                    <a:pt x="2679" y="1952"/>
                    <a:pt x="487" y="1"/>
                    <a:pt x="17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54"/>
            <p:cNvSpPr/>
            <p:nvPr/>
          </p:nvSpPr>
          <p:spPr>
            <a:xfrm>
              <a:off x="6676423" y="1709633"/>
              <a:ext cx="140640" cy="206866"/>
            </a:xfrm>
            <a:custGeom>
              <a:avLst/>
              <a:gdLst/>
              <a:ahLst/>
              <a:cxnLst/>
              <a:rect l="l" t="t" r="r" b="b"/>
              <a:pathLst>
                <a:path w="2680" h="3942" extrusionOk="0">
                  <a:moveTo>
                    <a:pt x="2679" y="2120"/>
                  </a:moveTo>
                  <a:cubicBezTo>
                    <a:pt x="2679" y="2120"/>
                    <a:pt x="298" y="1"/>
                    <a:pt x="143" y="179"/>
                  </a:cubicBezTo>
                  <a:cubicBezTo>
                    <a:pt x="0" y="358"/>
                    <a:pt x="1643" y="2120"/>
                    <a:pt x="1643" y="2120"/>
                  </a:cubicBezTo>
                  <a:cubicBezTo>
                    <a:pt x="1643" y="2120"/>
                    <a:pt x="1167" y="3477"/>
                    <a:pt x="1405" y="3644"/>
                  </a:cubicBezTo>
                  <a:cubicBezTo>
                    <a:pt x="1643" y="3823"/>
                    <a:pt x="2477" y="3942"/>
                    <a:pt x="2477" y="3942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54"/>
            <p:cNvSpPr/>
            <p:nvPr/>
          </p:nvSpPr>
          <p:spPr>
            <a:xfrm>
              <a:off x="6802003" y="1566577"/>
              <a:ext cx="872281" cy="591789"/>
            </a:xfrm>
            <a:custGeom>
              <a:avLst/>
              <a:gdLst/>
              <a:ahLst/>
              <a:cxnLst/>
              <a:rect l="l" t="t" r="r" b="b"/>
              <a:pathLst>
                <a:path w="16622" h="11277" extrusionOk="0">
                  <a:moveTo>
                    <a:pt x="16622" y="0"/>
                  </a:moveTo>
                  <a:lnTo>
                    <a:pt x="16622" y="0"/>
                  </a:lnTo>
                  <a:cubicBezTo>
                    <a:pt x="16621" y="0"/>
                    <a:pt x="15205" y="536"/>
                    <a:pt x="14847" y="941"/>
                  </a:cubicBezTo>
                  <a:cubicBezTo>
                    <a:pt x="14490" y="1322"/>
                    <a:pt x="11573" y="7751"/>
                    <a:pt x="11311" y="8096"/>
                  </a:cubicBezTo>
                  <a:cubicBezTo>
                    <a:pt x="11295" y="8117"/>
                    <a:pt x="11246" y="8126"/>
                    <a:pt x="11168" y="8126"/>
                  </a:cubicBezTo>
                  <a:cubicBezTo>
                    <a:pt x="9874" y="8126"/>
                    <a:pt x="596" y="5489"/>
                    <a:pt x="596" y="5489"/>
                  </a:cubicBezTo>
                  <a:lnTo>
                    <a:pt x="0" y="6751"/>
                  </a:lnTo>
                  <a:cubicBezTo>
                    <a:pt x="0" y="6751"/>
                    <a:pt x="11026" y="11204"/>
                    <a:pt x="11966" y="11275"/>
                  </a:cubicBezTo>
                  <a:cubicBezTo>
                    <a:pt x="11977" y="11276"/>
                    <a:pt x="11988" y="11277"/>
                    <a:pt x="11999" y="11277"/>
                  </a:cubicBezTo>
                  <a:cubicBezTo>
                    <a:pt x="12963" y="11277"/>
                    <a:pt x="15383" y="7739"/>
                    <a:pt x="15383" y="7739"/>
                  </a:cubicBezTo>
                  <a:lnTo>
                    <a:pt x="166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4"/>
            <p:cNvSpPr/>
            <p:nvPr/>
          </p:nvSpPr>
          <p:spPr>
            <a:xfrm>
              <a:off x="7546143" y="2594362"/>
              <a:ext cx="355588" cy="1580832"/>
            </a:xfrm>
            <a:custGeom>
              <a:avLst/>
              <a:gdLst/>
              <a:ahLst/>
              <a:cxnLst/>
              <a:rect l="l" t="t" r="r" b="b"/>
              <a:pathLst>
                <a:path w="6776" h="30124" extrusionOk="0">
                  <a:moveTo>
                    <a:pt x="1" y="1"/>
                  </a:moveTo>
                  <a:cubicBezTo>
                    <a:pt x="1" y="2"/>
                    <a:pt x="1561" y="17218"/>
                    <a:pt x="4704" y="30124"/>
                  </a:cubicBezTo>
                  <a:lnTo>
                    <a:pt x="6775" y="30124"/>
                  </a:lnTo>
                  <a:cubicBezTo>
                    <a:pt x="6775" y="30124"/>
                    <a:pt x="5311" y="9883"/>
                    <a:pt x="5632" y="264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4"/>
            <p:cNvSpPr/>
            <p:nvPr/>
          </p:nvSpPr>
          <p:spPr>
            <a:xfrm>
              <a:off x="7531135" y="2563767"/>
              <a:ext cx="667356" cy="222190"/>
            </a:xfrm>
            <a:custGeom>
              <a:avLst/>
              <a:gdLst/>
              <a:ahLst/>
              <a:cxnLst/>
              <a:rect l="l" t="t" r="r" b="b"/>
              <a:pathLst>
                <a:path w="12717" h="4234" extrusionOk="0">
                  <a:moveTo>
                    <a:pt x="1" y="1"/>
                  </a:moveTo>
                  <a:cubicBezTo>
                    <a:pt x="1" y="1"/>
                    <a:pt x="263" y="4001"/>
                    <a:pt x="6657" y="4227"/>
                  </a:cubicBezTo>
                  <a:cubicBezTo>
                    <a:pt x="6791" y="4232"/>
                    <a:pt x="6922" y="4234"/>
                    <a:pt x="7051" y="4234"/>
                  </a:cubicBezTo>
                  <a:cubicBezTo>
                    <a:pt x="12433" y="4234"/>
                    <a:pt x="12717" y="429"/>
                    <a:pt x="12717" y="42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4"/>
            <p:cNvSpPr/>
            <p:nvPr/>
          </p:nvSpPr>
          <p:spPr>
            <a:xfrm>
              <a:off x="7893549" y="2594991"/>
              <a:ext cx="302480" cy="1610849"/>
            </a:xfrm>
            <a:custGeom>
              <a:avLst/>
              <a:gdLst/>
              <a:ahLst/>
              <a:cxnLst/>
              <a:rect l="l" t="t" r="r" b="b"/>
              <a:pathLst>
                <a:path w="5764" h="30696" extrusionOk="0">
                  <a:moveTo>
                    <a:pt x="5763" y="1"/>
                  </a:moveTo>
                  <a:lnTo>
                    <a:pt x="1" y="2132"/>
                  </a:lnTo>
                  <a:cubicBezTo>
                    <a:pt x="1" y="2132"/>
                    <a:pt x="655" y="21444"/>
                    <a:pt x="1608" y="30695"/>
                  </a:cubicBezTo>
                  <a:lnTo>
                    <a:pt x="3715" y="30695"/>
                  </a:lnTo>
                  <a:cubicBezTo>
                    <a:pt x="3715" y="30695"/>
                    <a:pt x="5096" y="5109"/>
                    <a:pt x="5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4"/>
            <p:cNvSpPr/>
            <p:nvPr/>
          </p:nvSpPr>
          <p:spPr>
            <a:xfrm>
              <a:off x="7757945" y="2578776"/>
              <a:ext cx="107526" cy="150610"/>
            </a:xfrm>
            <a:custGeom>
              <a:avLst/>
              <a:gdLst/>
              <a:ahLst/>
              <a:cxnLst/>
              <a:rect l="l" t="t" r="r" b="b"/>
              <a:pathLst>
                <a:path w="2049" h="2870" extrusionOk="0">
                  <a:moveTo>
                    <a:pt x="120" y="0"/>
                  </a:moveTo>
                  <a:cubicBezTo>
                    <a:pt x="120" y="0"/>
                    <a:pt x="1" y="1239"/>
                    <a:pt x="953" y="2679"/>
                  </a:cubicBezTo>
                  <a:lnTo>
                    <a:pt x="2049" y="2870"/>
                  </a:lnTo>
                  <a:lnTo>
                    <a:pt x="1084" y="2501"/>
                  </a:lnTo>
                  <a:cubicBezTo>
                    <a:pt x="1084" y="2501"/>
                    <a:pt x="489" y="1929"/>
                    <a:pt x="513" y="60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4"/>
            <p:cNvSpPr/>
            <p:nvPr/>
          </p:nvSpPr>
          <p:spPr>
            <a:xfrm>
              <a:off x="7526149" y="2363825"/>
              <a:ext cx="23825" cy="81917"/>
            </a:xfrm>
            <a:custGeom>
              <a:avLst/>
              <a:gdLst/>
              <a:ahLst/>
              <a:cxnLst/>
              <a:rect l="l" t="t" r="r" b="b"/>
              <a:pathLst>
                <a:path w="454" h="1561" extrusionOk="0">
                  <a:moveTo>
                    <a:pt x="453" y="1"/>
                  </a:moveTo>
                  <a:lnTo>
                    <a:pt x="1" y="179"/>
                  </a:lnTo>
                  <a:lnTo>
                    <a:pt x="1" y="1358"/>
                  </a:lnTo>
                  <a:lnTo>
                    <a:pt x="453" y="1560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rgbClr val="6D9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4"/>
            <p:cNvSpPr/>
            <p:nvPr/>
          </p:nvSpPr>
          <p:spPr>
            <a:xfrm>
              <a:off x="7545514" y="1535300"/>
              <a:ext cx="637392" cy="1068862"/>
            </a:xfrm>
            <a:custGeom>
              <a:avLst/>
              <a:gdLst/>
              <a:ahLst/>
              <a:cxnLst/>
              <a:rect l="l" t="t" r="r" b="b"/>
              <a:pathLst>
                <a:path w="12146" h="20368" extrusionOk="0">
                  <a:moveTo>
                    <a:pt x="5964" y="1"/>
                  </a:moveTo>
                  <a:cubicBezTo>
                    <a:pt x="5919" y="1"/>
                    <a:pt x="5894" y="1"/>
                    <a:pt x="5894" y="1"/>
                  </a:cubicBezTo>
                  <a:cubicBezTo>
                    <a:pt x="5894" y="1"/>
                    <a:pt x="2787" y="560"/>
                    <a:pt x="2406" y="1120"/>
                  </a:cubicBezTo>
                  <a:cubicBezTo>
                    <a:pt x="2037" y="1680"/>
                    <a:pt x="13" y="9669"/>
                    <a:pt x="1" y="19408"/>
                  </a:cubicBezTo>
                  <a:cubicBezTo>
                    <a:pt x="1" y="19408"/>
                    <a:pt x="2321" y="20367"/>
                    <a:pt x="6360" y="20367"/>
                  </a:cubicBezTo>
                  <a:cubicBezTo>
                    <a:pt x="8014" y="20367"/>
                    <a:pt x="9956" y="20206"/>
                    <a:pt x="12145" y="19753"/>
                  </a:cubicBezTo>
                  <a:cubicBezTo>
                    <a:pt x="12145" y="19753"/>
                    <a:pt x="10490" y="8347"/>
                    <a:pt x="10478" y="7026"/>
                  </a:cubicBezTo>
                  <a:cubicBezTo>
                    <a:pt x="10466" y="5704"/>
                    <a:pt x="10978" y="1453"/>
                    <a:pt x="10062" y="715"/>
                  </a:cubicBezTo>
                  <a:cubicBezTo>
                    <a:pt x="9214" y="30"/>
                    <a:pt x="6440" y="1"/>
                    <a:pt x="5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4"/>
            <p:cNvSpPr/>
            <p:nvPr/>
          </p:nvSpPr>
          <p:spPr>
            <a:xfrm>
              <a:off x="7433683" y="1171050"/>
              <a:ext cx="150033" cy="136284"/>
            </a:xfrm>
            <a:custGeom>
              <a:avLst/>
              <a:gdLst/>
              <a:ahLst/>
              <a:cxnLst/>
              <a:rect l="l" t="t" r="r" b="b"/>
              <a:pathLst>
                <a:path w="2859" h="2597" extrusionOk="0">
                  <a:moveTo>
                    <a:pt x="1437" y="0"/>
                  </a:moveTo>
                  <a:cubicBezTo>
                    <a:pt x="1336" y="0"/>
                    <a:pt x="1234" y="12"/>
                    <a:pt x="1132" y="36"/>
                  </a:cubicBezTo>
                  <a:cubicBezTo>
                    <a:pt x="429" y="203"/>
                    <a:pt x="1" y="894"/>
                    <a:pt x="167" y="1596"/>
                  </a:cubicBezTo>
                  <a:cubicBezTo>
                    <a:pt x="310" y="2196"/>
                    <a:pt x="834" y="2596"/>
                    <a:pt x="1422" y="2596"/>
                  </a:cubicBezTo>
                  <a:cubicBezTo>
                    <a:pt x="1523" y="2596"/>
                    <a:pt x="1625" y="2585"/>
                    <a:pt x="1727" y="2560"/>
                  </a:cubicBezTo>
                  <a:cubicBezTo>
                    <a:pt x="2429" y="2406"/>
                    <a:pt x="2858" y="1703"/>
                    <a:pt x="2691" y="1001"/>
                  </a:cubicBezTo>
                  <a:cubicBezTo>
                    <a:pt x="2559" y="401"/>
                    <a:pt x="2027" y="0"/>
                    <a:pt x="1437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4"/>
            <p:cNvSpPr/>
            <p:nvPr/>
          </p:nvSpPr>
          <p:spPr>
            <a:xfrm>
              <a:off x="7433683" y="1171050"/>
              <a:ext cx="150033" cy="136284"/>
            </a:xfrm>
            <a:custGeom>
              <a:avLst/>
              <a:gdLst/>
              <a:ahLst/>
              <a:cxnLst/>
              <a:rect l="l" t="t" r="r" b="b"/>
              <a:pathLst>
                <a:path w="2859" h="2597" extrusionOk="0">
                  <a:moveTo>
                    <a:pt x="1437" y="0"/>
                  </a:moveTo>
                  <a:cubicBezTo>
                    <a:pt x="1336" y="0"/>
                    <a:pt x="1234" y="12"/>
                    <a:pt x="1132" y="36"/>
                  </a:cubicBezTo>
                  <a:cubicBezTo>
                    <a:pt x="429" y="203"/>
                    <a:pt x="1" y="894"/>
                    <a:pt x="167" y="1596"/>
                  </a:cubicBezTo>
                  <a:cubicBezTo>
                    <a:pt x="310" y="2196"/>
                    <a:pt x="834" y="2596"/>
                    <a:pt x="1422" y="2596"/>
                  </a:cubicBezTo>
                  <a:cubicBezTo>
                    <a:pt x="1523" y="2596"/>
                    <a:pt x="1625" y="2585"/>
                    <a:pt x="1727" y="2560"/>
                  </a:cubicBezTo>
                  <a:cubicBezTo>
                    <a:pt x="2429" y="2406"/>
                    <a:pt x="2858" y="1703"/>
                    <a:pt x="2691" y="1001"/>
                  </a:cubicBezTo>
                  <a:cubicBezTo>
                    <a:pt x="2559" y="401"/>
                    <a:pt x="2027" y="0"/>
                    <a:pt x="1437" y="0"/>
                  </a:cubicBezTo>
                  <a:close/>
                </a:path>
              </a:pathLst>
            </a:custGeom>
            <a:solidFill>
              <a:srgbClr val="EAB7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4"/>
            <p:cNvSpPr/>
            <p:nvPr/>
          </p:nvSpPr>
          <p:spPr>
            <a:xfrm>
              <a:off x="7488680" y="1231294"/>
              <a:ext cx="59405" cy="41772"/>
            </a:xfrm>
            <a:custGeom>
              <a:avLst/>
              <a:gdLst/>
              <a:ahLst/>
              <a:cxnLst/>
              <a:rect l="l" t="t" r="r" b="b"/>
              <a:pathLst>
                <a:path w="1132" h="796" extrusionOk="0">
                  <a:moveTo>
                    <a:pt x="292" y="0"/>
                  </a:moveTo>
                  <a:cubicBezTo>
                    <a:pt x="248" y="0"/>
                    <a:pt x="202" y="3"/>
                    <a:pt x="155" y="7"/>
                  </a:cubicBezTo>
                  <a:cubicBezTo>
                    <a:pt x="155" y="7"/>
                    <a:pt x="0" y="436"/>
                    <a:pt x="322" y="698"/>
                  </a:cubicBezTo>
                  <a:cubicBezTo>
                    <a:pt x="405" y="766"/>
                    <a:pt x="492" y="795"/>
                    <a:pt x="576" y="795"/>
                  </a:cubicBezTo>
                  <a:cubicBezTo>
                    <a:pt x="832" y="795"/>
                    <a:pt x="1069" y="532"/>
                    <a:pt x="1131" y="281"/>
                  </a:cubicBezTo>
                  <a:cubicBezTo>
                    <a:pt x="1131" y="281"/>
                    <a:pt x="790" y="0"/>
                    <a:pt x="292" y="0"/>
                  </a:cubicBezTo>
                  <a:close/>
                </a:path>
              </a:pathLst>
            </a:custGeom>
            <a:solidFill>
              <a:srgbClr val="EAB7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4"/>
            <p:cNvSpPr/>
            <p:nvPr/>
          </p:nvSpPr>
          <p:spPr>
            <a:xfrm>
              <a:off x="7467426" y="1226676"/>
              <a:ext cx="81917" cy="21306"/>
            </a:xfrm>
            <a:custGeom>
              <a:avLst/>
              <a:gdLst/>
              <a:ahLst/>
              <a:cxnLst/>
              <a:rect l="l" t="t" r="r" b="b"/>
              <a:pathLst>
                <a:path w="1561" h="406" extrusionOk="0">
                  <a:moveTo>
                    <a:pt x="798" y="0"/>
                  </a:moveTo>
                  <a:cubicBezTo>
                    <a:pt x="655" y="0"/>
                    <a:pt x="501" y="12"/>
                    <a:pt x="370" y="60"/>
                  </a:cubicBezTo>
                  <a:cubicBezTo>
                    <a:pt x="310" y="72"/>
                    <a:pt x="239" y="119"/>
                    <a:pt x="179" y="155"/>
                  </a:cubicBezTo>
                  <a:cubicBezTo>
                    <a:pt x="120" y="179"/>
                    <a:pt x="60" y="226"/>
                    <a:pt x="1" y="274"/>
                  </a:cubicBezTo>
                  <a:cubicBezTo>
                    <a:pt x="72" y="250"/>
                    <a:pt x="132" y="226"/>
                    <a:pt x="203" y="203"/>
                  </a:cubicBezTo>
                  <a:cubicBezTo>
                    <a:pt x="262" y="191"/>
                    <a:pt x="322" y="167"/>
                    <a:pt x="405" y="167"/>
                  </a:cubicBezTo>
                  <a:cubicBezTo>
                    <a:pt x="496" y="159"/>
                    <a:pt x="586" y="145"/>
                    <a:pt x="676" y="145"/>
                  </a:cubicBezTo>
                  <a:cubicBezTo>
                    <a:pt x="717" y="145"/>
                    <a:pt x="758" y="148"/>
                    <a:pt x="798" y="155"/>
                  </a:cubicBezTo>
                  <a:cubicBezTo>
                    <a:pt x="941" y="155"/>
                    <a:pt x="1060" y="179"/>
                    <a:pt x="1191" y="226"/>
                  </a:cubicBezTo>
                  <a:cubicBezTo>
                    <a:pt x="1310" y="274"/>
                    <a:pt x="1441" y="334"/>
                    <a:pt x="1560" y="405"/>
                  </a:cubicBezTo>
                  <a:cubicBezTo>
                    <a:pt x="1489" y="286"/>
                    <a:pt x="1370" y="191"/>
                    <a:pt x="1215" y="119"/>
                  </a:cubicBezTo>
                  <a:cubicBezTo>
                    <a:pt x="1096" y="60"/>
                    <a:pt x="953" y="12"/>
                    <a:pt x="798" y="0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4"/>
            <p:cNvSpPr/>
            <p:nvPr/>
          </p:nvSpPr>
          <p:spPr>
            <a:xfrm>
              <a:off x="7763613" y="1457843"/>
              <a:ext cx="140587" cy="228802"/>
            </a:xfrm>
            <a:custGeom>
              <a:avLst/>
              <a:gdLst/>
              <a:ahLst/>
              <a:cxnLst/>
              <a:rect l="l" t="t" r="r" b="b"/>
              <a:pathLst>
                <a:path w="2679" h="4360" extrusionOk="0">
                  <a:moveTo>
                    <a:pt x="2679" y="1"/>
                  </a:moveTo>
                  <a:lnTo>
                    <a:pt x="95" y="108"/>
                  </a:lnTo>
                  <a:lnTo>
                    <a:pt x="429" y="1858"/>
                  </a:lnTo>
                  <a:cubicBezTo>
                    <a:pt x="429" y="1858"/>
                    <a:pt x="0" y="3870"/>
                    <a:pt x="810" y="4287"/>
                  </a:cubicBezTo>
                  <a:cubicBezTo>
                    <a:pt x="903" y="4336"/>
                    <a:pt x="999" y="4359"/>
                    <a:pt x="1095" y="4359"/>
                  </a:cubicBezTo>
                  <a:cubicBezTo>
                    <a:pt x="1836" y="4359"/>
                    <a:pt x="2615" y="3002"/>
                    <a:pt x="2584" y="1822"/>
                  </a:cubicBezTo>
                  <a:lnTo>
                    <a:pt x="2679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4"/>
            <p:cNvSpPr/>
            <p:nvPr/>
          </p:nvSpPr>
          <p:spPr>
            <a:xfrm>
              <a:off x="7767968" y="1457843"/>
              <a:ext cx="136232" cy="61923"/>
            </a:xfrm>
            <a:custGeom>
              <a:avLst/>
              <a:gdLst/>
              <a:ahLst/>
              <a:cxnLst/>
              <a:rect l="l" t="t" r="r" b="b"/>
              <a:pathLst>
                <a:path w="2596" h="1180" extrusionOk="0">
                  <a:moveTo>
                    <a:pt x="2596" y="1"/>
                  </a:moveTo>
                  <a:lnTo>
                    <a:pt x="0" y="96"/>
                  </a:lnTo>
                  <a:lnTo>
                    <a:pt x="215" y="1179"/>
                  </a:lnTo>
                  <a:cubicBezTo>
                    <a:pt x="1120" y="1132"/>
                    <a:pt x="1905" y="989"/>
                    <a:pt x="2548" y="715"/>
                  </a:cubicBezTo>
                  <a:lnTo>
                    <a:pt x="2596" y="1"/>
                  </a:ln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4"/>
            <p:cNvSpPr/>
            <p:nvPr/>
          </p:nvSpPr>
          <p:spPr>
            <a:xfrm>
              <a:off x="7508044" y="841749"/>
              <a:ext cx="579247" cy="646103"/>
            </a:xfrm>
            <a:custGeom>
              <a:avLst/>
              <a:gdLst/>
              <a:ahLst/>
              <a:cxnLst/>
              <a:rect l="l" t="t" r="r" b="b"/>
              <a:pathLst>
                <a:path w="11038" h="12312" extrusionOk="0">
                  <a:moveTo>
                    <a:pt x="5715" y="1"/>
                  </a:moveTo>
                  <a:cubicBezTo>
                    <a:pt x="1096" y="1"/>
                    <a:pt x="0" y="2501"/>
                    <a:pt x="0" y="6383"/>
                  </a:cubicBezTo>
                  <a:cubicBezTo>
                    <a:pt x="0" y="10288"/>
                    <a:pt x="1632" y="12312"/>
                    <a:pt x="5525" y="12312"/>
                  </a:cubicBezTo>
                  <a:cubicBezTo>
                    <a:pt x="9418" y="12312"/>
                    <a:pt x="11038" y="10538"/>
                    <a:pt x="11038" y="6657"/>
                  </a:cubicBezTo>
                  <a:cubicBezTo>
                    <a:pt x="11038" y="2763"/>
                    <a:pt x="10204" y="1"/>
                    <a:pt x="571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4"/>
            <p:cNvSpPr/>
            <p:nvPr/>
          </p:nvSpPr>
          <p:spPr>
            <a:xfrm>
              <a:off x="8041642" y="1174198"/>
              <a:ext cx="153759" cy="154966"/>
            </a:xfrm>
            <a:custGeom>
              <a:avLst/>
              <a:gdLst/>
              <a:ahLst/>
              <a:cxnLst/>
              <a:rect l="l" t="t" r="r" b="b"/>
              <a:pathLst>
                <a:path w="2930" h="2953" extrusionOk="0">
                  <a:moveTo>
                    <a:pt x="1465" y="0"/>
                  </a:moveTo>
                  <a:cubicBezTo>
                    <a:pt x="655" y="0"/>
                    <a:pt x="0" y="655"/>
                    <a:pt x="0" y="1476"/>
                  </a:cubicBezTo>
                  <a:cubicBezTo>
                    <a:pt x="0" y="2298"/>
                    <a:pt x="667" y="2953"/>
                    <a:pt x="1465" y="2953"/>
                  </a:cubicBezTo>
                  <a:cubicBezTo>
                    <a:pt x="2274" y="2953"/>
                    <a:pt x="2929" y="2286"/>
                    <a:pt x="2929" y="1476"/>
                  </a:cubicBezTo>
                  <a:cubicBezTo>
                    <a:pt x="2929" y="655"/>
                    <a:pt x="2274" y="0"/>
                    <a:pt x="1465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4"/>
            <p:cNvSpPr/>
            <p:nvPr/>
          </p:nvSpPr>
          <p:spPr>
            <a:xfrm>
              <a:off x="8077274" y="1239796"/>
              <a:ext cx="67486" cy="52373"/>
            </a:xfrm>
            <a:custGeom>
              <a:avLst/>
              <a:gdLst/>
              <a:ahLst/>
              <a:cxnLst/>
              <a:rect l="l" t="t" r="r" b="b"/>
              <a:pathLst>
                <a:path w="1286" h="998" extrusionOk="0">
                  <a:moveTo>
                    <a:pt x="988" y="0"/>
                  </a:moveTo>
                  <a:cubicBezTo>
                    <a:pt x="357" y="84"/>
                    <a:pt x="0" y="572"/>
                    <a:pt x="0" y="572"/>
                  </a:cubicBezTo>
                  <a:cubicBezTo>
                    <a:pt x="110" y="800"/>
                    <a:pt x="377" y="998"/>
                    <a:pt x="632" y="998"/>
                  </a:cubicBezTo>
                  <a:cubicBezTo>
                    <a:pt x="761" y="998"/>
                    <a:pt x="888" y="946"/>
                    <a:pt x="988" y="822"/>
                  </a:cubicBezTo>
                  <a:cubicBezTo>
                    <a:pt x="1286" y="441"/>
                    <a:pt x="988" y="0"/>
                    <a:pt x="988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4"/>
            <p:cNvSpPr/>
            <p:nvPr/>
          </p:nvSpPr>
          <p:spPr>
            <a:xfrm>
              <a:off x="8076015" y="1235860"/>
              <a:ext cx="88110" cy="36472"/>
            </a:xfrm>
            <a:custGeom>
              <a:avLst/>
              <a:gdLst/>
              <a:ahLst/>
              <a:cxnLst/>
              <a:rect l="l" t="t" r="r" b="b"/>
              <a:pathLst>
                <a:path w="1679" h="695" extrusionOk="0">
                  <a:moveTo>
                    <a:pt x="1130" y="1"/>
                  </a:moveTo>
                  <a:cubicBezTo>
                    <a:pt x="995" y="1"/>
                    <a:pt x="865" y="24"/>
                    <a:pt x="727" y="63"/>
                  </a:cubicBezTo>
                  <a:cubicBezTo>
                    <a:pt x="560" y="111"/>
                    <a:pt x="417" y="194"/>
                    <a:pt x="298" y="301"/>
                  </a:cubicBezTo>
                  <a:cubicBezTo>
                    <a:pt x="155" y="409"/>
                    <a:pt x="60" y="540"/>
                    <a:pt x="0" y="694"/>
                  </a:cubicBezTo>
                  <a:cubicBezTo>
                    <a:pt x="119" y="575"/>
                    <a:pt x="238" y="468"/>
                    <a:pt x="322" y="397"/>
                  </a:cubicBezTo>
                  <a:cubicBezTo>
                    <a:pt x="453" y="301"/>
                    <a:pt x="596" y="242"/>
                    <a:pt x="738" y="194"/>
                  </a:cubicBezTo>
                  <a:cubicBezTo>
                    <a:pt x="810" y="170"/>
                    <a:pt x="893" y="147"/>
                    <a:pt x="965" y="135"/>
                  </a:cubicBezTo>
                  <a:lnTo>
                    <a:pt x="1084" y="123"/>
                  </a:lnTo>
                  <a:lnTo>
                    <a:pt x="1441" y="123"/>
                  </a:lnTo>
                  <a:cubicBezTo>
                    <a:pt x="1512" y="123"/>
                    <a:pt x="1608" y="135"/>
                    <a:pt x="1679" y="135"/>
                  </a:cubicBezTo>
                  <a:lnTo>
                    <a:pt x="1453" y="51"/>
                  </a:lnTo>
                  <a:cubicBezTo>
                    <a:pt x="1381" y="40"/>
                    <a:pt x="1310" y="4"/>
                    <a:pt x="1215" y="4"/>
                  </a:cubicBezTo>
                  <a:cubicBezTo>
                    <a:pt x="1186" y="2"/>
                    <a:pt x="1158" y="1"/>
                    <a:pt x="1130" y="1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4"/>
            <p:cNvSpPr/>
            <p:nvPr/>
          </p:nvSpPr>
          <p:spPr>
            <a:xfrm>
              <a:off x="7708616" y="1197184"/>
              <a:ext cx="33166" cy="39568"/>
            </a:xfrm>
            <a:custGeom>
              <a:avLst/>
              <a:gdLst/>
              <a:ahLst/>
              <a:cxnLst/>
              <a:rect l="l" t="t" r="r" b="b"/>
              <a:pathLst>
                <a:path w="632" h="754" extrusionOk="0">
                  <a:moveTo>
                    <a:pt x="328" y="0"/>
                  </a:moveTo>
                  <a:cubicBezTo>
                    <a:pt x="318" y="0"/>
                    <a:pt x="308" y="1"/>
                    <a:pt x="298" y="3"/>
                  </a:cubicBezTo>
                  <a:cubicBezTo>
                    <a:pt x="131" y="3"/>
                    <a:pt x="0" y="181"/>
                    <a:pt x="0" y="384"/>
                  </a:cubicBezTo>
                  <a:cubicBezTo>
                    <a:pt x="0" y="591"/>
                    <a:pt x="145" y="753"/>
                    <a:pt x="294" y="753"/>
                  </a:cubicBezTo>
                  <a:cubicBezTo>
                    <a:pt x="299" y="753"/>
                    <a:pt x="305" y="753"/>
                    <a:pt x="310" y="753"/>
                  </a:cubicBezTo>
                  <a:cubicBezTo>
                    <a:pt x="477" y="753"/>
                    <a:pt x="631" y="574"/>
                    <a:pt x="608" y="372"/>
                  </a:cubicBezTo>
                  <a:cubicBezTo>
                    <a:pt x="608" y="170"/>
                    <a:pt x="481" y="0"/>
                    <a:pt x="3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4"/>
            <p:cNvSpPr/>
            <p:nvPr/>
          </p:nvSpPr>
          <p:spPr>
            <a:xfrm>
              <a:off x="7721735" y="1200175"/>
              <a:ext cx="14431" cy="13382"/>
            </a:xfrm>
            <a:custGeom>
              <a:avLst/>
              <a:gdLst/>
              <a:ahLst/>
              <a:cxnLst/>
              <a:rect l="l" t="t" r="r" b="b"/>
              <a:pathLst>
                <a:path w="275" h="255" extrusionOk="0">
                  <a:moveTo>
                    <a:pt x="100" y="0"/>
                  </a:moveTo>
                  <a:cubicBezTo>
                    <a:pt x="81" y="0"/>
                    <a:pt x="63" y="6"/>
                    <a:pt x="48" y="17"/>
                  </a:cubicBezTo>
                  <a:cubicBezTo>
                    <a:pt x="0" y="65"/>
                    <a:pt x="12" y="136"/>
                    <a:pt x="60" y="196"/>
                  </a:cubicBezTo>
                  <a:cubicBezTo>
                    <a:pt x="92" y="236"/>
                    <a:pt x="136" y="255"/>
                    <a:pt x="176" y="255"/>
                  </a:cubicBezTo>
                  <a:cubicBezTo>
                    <a:pt x="194" y="255"/>
                    <a:pt x="212" y="251"/>
                    <a:pt x="227" y="243"/>
                  </a:cubicBezTo>
                  <a:cubicBezTo>
                    <a:pt x="274" y="196"/>
                    <a:pt x="262" y="124"/>
                    <a:pt x="215" y="65"/>
                  </a:cubicBezTo>
                  <a:cubicBezTo>
                    <a:pt x="182" y="24"/>
                    <a:pt x="139" y="0"/>
                    <a:pt x="100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4"/>
            <p:cNvSpPr/>
            <p:nvPr/>
          </p:nvSpPr>
          <p:spPr>
            <a:xfrm>
              <a:off x="7715490" y="1171259"/>
              <a:ext cx="42507" cy="17370"/>
            </a:xfrm>
            <a:custGeom>
              <a:avLst/>
              <a:gdLst/>
              <a:ahLst/>
              <a:cxnLst/>
              <a:rect l="l" t="t" r="r" b="b"/>
              <a:pathLst>
                <a:path w="810" h="331" extrusionOk="0">
                  <a:moveTo>
                    <a:pt x="295" y="0"/>
                  </a:moveTo>
                  <a:cubicBezTo>
                    <a:pt x="211" y="0"/>
                    <a:pt x="113" y="13"/>
                    <a:pt x="0" y="44"/>
                  </a:cubicBezTo>
                  <a:cubicBezTo>
                    <a:pt x="0" y="44"/>
                    <a:pt x="74" y="28"/>
                    <a:pt x="180" y="28"/>
                  </a:cubicBezTo>
                  <a:cubicBezTo>
                    <a:pt x="361" y="28"/>
                    <a:pt x="637" y="75"/>
                    <a:pt x="809" y="329"/>
                  </a:cubicBezTo>
                  <a:lnTo>
                    <a:pt x="809" y="329"/>
                  </a:lnTo>
                  <a:cubicBezTo>
                    <a:pt x="801" y="308"/>
                    <a:pt x="706" y="0"/>
                    <a:pt x="295" y="0"/>
                  </a:cubicBezTo>
                  <a:close/>
                  <a:moveTo>
                    <a:pt x="809" y="329"/>
                  </a:moveTo>
                  <a:lnTo>
                    <a:pt x="809" y="329"/>
                  </a:lnTo>
                  <a:cubicBezTo>
                    <a:pt x="810" y="330"/>
                    <a:pt x="810" y="330"/>
                    <a:pt x="810" y="330"/>
                  </a:cubicBezTo>
                  <a:cubicBezTo>
                    <a:pt x="810" y="330"/>
                    <a:pt x="810" y="330"/>
                    <a:pt x="810" y="330"/>
                  </a:cubicBezTo>
                  <a:cubicBezTo>
                    <a:pt x="810" y="330"/>
                    <a:pt x="810" y="329"/>
                    <a:pt x="809" y="329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4"/>
            <p:cNvSpPr/>
            <p:nvPr/>
          </p:nvSpPr>
          <p:spPr>
            <a:xfrm>
              <a:off x="7691508" y="1093487"/>
              <a:ext cx="100862" cy="63393"/>
            </a:xfrm>
            <a:custGeom>
              <a:avLst/>
              <a:gdLst/>
              <a:ahLst/>
              <a:cxnLst/>
              <a:rect l="l" t="t" r="r" b="b"/>
              <a:pathLst>
                <a:path w="1922" h="1208" extrusionOk="0">
                  <a:moveTo>
                    <a:pt x="871" y="1"/>
                  </a:moveTo>
                  <a:cubicBezTo>
                    <a:pt x="490" y="1"/>
                    <a:pt x="161" y="213"/>
                    <a:pt x="64" y="550"/>
                  </a:cubicBezTo>
                  <a:cubicBezTo>
                    <a:pt x="1" y="798"/>
                    <a:pt x="143" y="814"/>
                    <a:pt x="372" y="814"/>
                  </a:cubicBezTo>
                  <a:cubicBezTo>
                    <a:pt x="406" y="814"/>
                    <a:pt x="443" y="814"/>
                    <a:pt x="481" y="814"/>
                  </a:cubicBezTo>
                  <a:cubicBezTo>
                    <a:pt x="615" y="814"/>
                    <a:pt x="768" y="818"/>
                    <a:pt x="922" y="859"/>
                  </a:cubicBezTo>
                  <a:cubicBezTo>
                    <a:pt x="1256" y="951"/>
                    <a:pt x="1503" y="1208"/>
                    <a:pt x="1661" y="1208"/>
                  </a:cubicBezTo>
                  <a:cubicBezTo>
                    <a:pt x="1728" y="1208"/>
                    <a:pt x="1779" y="1162"/>
                    <a:pt x="1815" y="1038"/>
                  </a:cubicBezTo>
                  <a:cubicBezTo>
                    <a:pt x="1922" y="621"/>
                    <a:pt x="1624" y="193"/>
                    <a:pt x="1148" y="38"/>
                  </a:cubicBezTo>
                  <a:cubicBezTo>
                    <a:pt x="1054" y="13"/>
                    <a:pt x="961" y="1"/>
                    <a:pt x="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4"/>
            <p:cNvSpPr/>
            <p:nvPr/>
          </p:nvSpPr>
          <p:spPr>
            <a:xfrm>
              <a:off x="7568027" y="1197184"/>
              <a:ext cx="33796" cy="39568"/>
            </a:xfrm>
            <a:custGeom>
              <a:avLst/>
              <a:gdLst/>
              <a:ahLst/>
              <a:cxnLst/>
              <a:rect l="l" t="t" r="r" b="b"/>
              <a:pathLst>
                <a:path w="644" h="754" extrusionOk="0">
                  <a:moveTo>
                    <a:pt x="340" y="0"/>
                  </a:moveTo>
                  <a:cubicBezTo>
                    <a:pt x="330" y="0"/>
                    <a:pt x="320" y="1"/>
                    <a:pt x="310" y="3"/>
                  </a:cubicBezTo>
                  <a:cubicBezTo>
                    <a:pt x="131" y="3"/>
                    <a:pt x="0" y="157"/>
                    <a:pt x="12" y="384"/>
                  </a:cubicBezTo>
                  <a:cubicBezTo>
                    <a:pt x="12" y="591"/>
                    <a:pt x="157" y="753"/>
                    <a:pt x="317" y="753"/>
                  </a:cubicBezTo>
                  <a:cubicBezTo>
                    <a:pt x="323" y="753"/>
                    <a:pt x="328" y="753"/>
                    <a:pt x="334" y="753"/>
                  </a:cubicBezTo>
                  <a:cubicBezTo>
                    <a:pt x="489" y="753"/>
                    <a:pt x="643" y="574"/>
                    <a:pt x="631" y="372"/>
                  </a:cubicBezTo>
                  <a:cubicBezTo>
                    <a:pt x="631" y="170"/>
                    <a:pt x="495" y="0"/>
                    <a:pt x="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4"/>
            <p:cNvSpPr/>
            <p:nvPr/>
          </p:nvSpPr>
          <p:spPr>
            <a:xfrm>
              <a:off x="7582406" y="1199388"/>
              <a:ext cx="13802" cy="13382"/>
            </a:xfrm>
            <a:custGeom>
              <a:avLst/>
              <a:gdLst/>
              <a:ahLst/>
              <a:cxnLst/>
              <a:rect l="l" t="t" r="r" b="b"/>
              <a:pathLst>
                <a:path w="263" h="255" extrusionOk="0">
                  <a:moveTo>
                    <a:pt x="97" y="0"/>
                  </a:moveTo>
                  <a:cubicBezTo>
                    <a:pt x="75" y="0"/>
                    <a:pt x="54" y="7"/>
                    <a:pt x="36" y="20"/>
                  </a:cubicBezTo>
                  <a:cubicBezTo>
                    <a:pt x="0" y="56"/>
                    <a:pt x="12" y="139"/>
                    <a:pt x="60" y="199"/>
                  </a:cubicBezTo>
                  <a:cubicBezTo>
                    <a:pt x="82" y="236"/>
                    <a:pt x="123" y="255"/>
                    <a:pt x="159" y="255"/>
                  </a:cubicBezTo>
                  <a:cubicBezTo>
                    <a:pt x="181" y="255"/>
                    <a:pt x="201" y="248"/>
                    <a:pt x="215" y="234"/>
                  </a:cubicBezTo>
                  <a:cubicBezTo>
                    <a:pt x="262" y="199"/>
                    <a:pt x="250" y="115"/>
                    <a:pt x="203" y="56"/>
                  </a:cubicBezTo>
                  <a:cubicBezTo>
                    <a:pt x="173" y="19"/>
                    <a:pt x="134" y="0"/>
                    <a:pt x="97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4"/>
            <p:cNvSpPr/>
            <p:nvPr/>
          </p:nvSpPr>
          <p:spPr>
            <a:xfrm>
              <a:off x="7559263" y="1170997"/>
              <a:ext cx="42559" cy="17580"/>
            </a:xfrm>
            <a:custGeom>
              <a:avLst/>
              <a:gdLst/>
              <a:ahLst/>
              <a:cxnLst/>
              <a:rect l="l" t="t" r="r" b="b"/>
              <a:pathLst>
                <a:path w="811" h="335" extrusionOk="0">
                  <a:moveTo>
                    <a:pt x="503" y="0"/>
                  </a:moveTo>
                  <a:cubicBezTo>
                    <a:pt x="82" y="0"/>
                    <a:pt x="1" y="335"/>
                    <a:pt x="1" y="335"/>
                  </a:cubicBezTo>
                  <a:cubicBezTo>
                    <a:pt x="173" y="80"/>
                    <a:pt x="449" y="33"/>
                    <a:pt x="630" y="33"/>
                  </a:cubicBezTo>
                  <a:cubicBezTo>
                    <a:pt x="737" y="33"/>
                    <a:pt x="810" y="49"/>
                    <a:pt x="810" y="49"/>
                  </a:cubicBezTo>
                  <a:cubicBezTo>
                    <a:pt x="692" y="14"/>
                    <a:pt x="590" y="0"/>
                    <a:pt x="503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4"/>
            <p:cNvSpPr/>
            <p:nvPr/>
          </p:nvSpPr>
          <p:spPr>
            <a:xfrm>
              <a:off x="7530557" y="1099050"/>
              <a:ext cx="103748" cy="63498"/>
            </a:xfrm>
            <a:custGeom>
              <a:avLst/>
              <a:gdLst/>
              <a:ahLst/>
              <a:cxnLst/>
              <a:rect l="l" t="t" r="r" b="b"/>
              <a:pathLst>
                <a:path w="1977" h="1210" extrusionOk="0">
                  <a:moveTo>
                    <a:pt x="1077" y="1"/>
                  </a:moveTo>
                  <a:cubicBezTo>
                    <a:pt x="983" y="1"/>
                    <a:pt x="885" y="13"/>
                    <a:pt x="786" y="39"/>
                  </a:cubicBezTo>
                  <a:cubicBezTo>
                    <a:pt x="310" y="182"/>
                    <a:pt x="0" y="634"/>
                    <a:pt x="119" y="1039"/>
                  </a:cubicBezTo>
                  <a:cubicBezTo>
                    <a:pt x="151" y="1163"/>
                    <a:pt x="201" y="1209"/>
                    <a:pt x="268" y="1209"/>
                  </a:cubicBezTo>
                  <a:cubicBezTo>
                    <a:pt x="425" y="1209"/>
                    <a:pt x="678" y="953"/>
                    <a:pt x="1012" y="861"/>
                  </a:cubicBezTo>
                  <a:cubicBezTo>
                    <a:pt x="1500" y="718"/>
                    <a:pt x="1977" y="956"/>
                    <a:pt x="1881" y="539"/>
                  </a:cubicBezTo>
                  <a:cubicBezTo>
                    <a:pt x="1786" y="205"/>
                    <a:pt x="1460" y="1"/>
                    <a:pt x="10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4"/>
            <p:cNvSpPr/>
            <p:nvPr/>
          </p:nvSpPr>
          <p:spPr>
            <a:xfrm>
              <a:off x="7553228" y="1107971"/>
              <a:ext cx="119806" cy="181257"/>
            </a:xfrm>
            <a:custGeom>
              <a:avLst/>
              <a:gdLst/>
              <a:ahLst/>
              <a:cxnLst/>
              <a:rect l="l" t="t" r="r" b="b"/>
              <a:pathLst>
                <a:path w="2283" h="3454" extrusionOk="0">
                  <a:moveTo>
                    <a:pt x="1830" y="0"/>
                  </a:moveTo>
                  <a:cubicBezTo>
                    <a:pt x="1830" y="0"/>
                    <a:pt x="1687" y="1941"/>
                    <a:pt x="1366" y="2322"/>
                  </a:cubicBezTo>
                  <a:cubicBezTo>
                    <a:pt x="1310" y="2390"/>
                    <a:pt x="1253" y="2417"/>
                    <a:pt x="1194" y="2417"/>
                  </a:cubicBezTo>
                  <a:cubicBezTo>
                    <a:pt x="980" y="2417"/>
                    <a:pt x="746" y="2056"/>
                    <a:pt x="500" y="2056"/>
                  </a:cubicBezTo>
                  <a:cubicBezTo>
                    <a:pt x="440" y="2056"/>
                    <a:pt x="380" y="2078"/>
                    <a:pt x="318" y="2131"/>
                  </a:cubicBezTo>
                  <a:cubicBezTo>
                    <a:pt x="0" y="2391"/>
                    <a:pt x="454" y="3453"/>
                    <a:pt x="1331" y="3453"/>
                  </a:cubicBezTo>
                  <a:cubicBezTo>
                    <a:pt x="1539" y="3453"/>
                    <a:pt x="1770" y="3394"/>
                    <a:pt x="2021" y="3250"/>
                  </a:cubicBezTo>
                  <a:cubicBezTo>
                    <a:pt x="2021" y="3227"/>
                    <a:pt x="2283" y="179"/>
                    <a:pt x="1830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4"/>
            <p:cNvSpPr/>
            <p:nvPr/>
          </p:nvSpPr>
          <p:spPr>
            <a:xfrm>
              <a:off x="7559263" y="1107971"/>
              <a:ext cx="100022" cy="183724"/>
            </a:xfrm>
            <a:custGeom>
              <a:avLst/>
              <a:gdLst/>
              <a:ahLst/>
              <a:cxnLst/>
              <a:rect l="l" t="t" r="r" b="b"/>
              <a:pathLst>
                <a:path w="1906" h="3501" extrusionOk="0">
                  <a:moveTo>
                    <a:pt x="1715" y="0"/>
                  </a:moveTo>
                  <a:cubicBezTo>
                    <a:pt x="1668" y="250"/>
                    <a:pt x="1644" y="524"/>
                    <a:pt x="1596" y="786"/>
                  </a:cubicBezTo>
                  <a:cubicBezTo>
                    <a:pt x="1549" y="1060"/>
                    <a:pt x="1513" y="1310"/>
                    <a:pt x="1453" y="1560"/>
                  </a:cubicBezTo>
                  <a:cubicBezTo>
                    <a:pt x="1418" y="1679"/>
                    <a:pt x="1370" y="1810"/>
                    <a:pt x="1346" y="1929"/>
                  </a:cubicBezTo>
                  <a:cubicBezTo>
                    <a:pt x="1299" y="2048"/>
                    <a:pt x="1275" y="2191"/>
                    <a:pt x="1191" y="2274"/>
                  </a:cubicBezTo>
                  <a:cubicBezTo>
                    <a:pt x="1151" y="2327"/>
                    <a:pt x="1112" y="2351"/>
                    <a:pt x="1065" y="2351"/>
                  </a:cubicBezTo>
                  <a:cubicBezTo>
                    <a:pt x="1029" y="2351"/>
                    <a:pt x="989" y="2336"/>
                    <a:pt x="941" y="2310"/>
                  </a:cubicBezTo>
                  <a:cubicBezTo>
                    <a:pt x="834" y="2250"/>
                    <a:pt x="751" y="2155"/>
                    <a:pt x="632" y="2084"/>
                  </a:cubicBezTo>
                  <a:cubicBezTo>
                    <a:pt x="572" y="2036"/>
                    <a:pt x="501" y="2012"/>
                    <a:pt x="417" y="1988"/>
                  </a:cubicBezTo>
                  <a:cubicBezTo>
                    <a:pt x="334" y="1988"/>
                    <a:pt x="239" y="2012"/>
                    <a:pt x="179" y="2048"/>
                  </a:cubicBezTo>
                  <a:cubicBezTo>
                    <a:pt x="108" y="2096"/>
                    <a:pt x="48" y="2167"/>
                    <a:pt x="36" y="2250"/>
                  </a:cubicBezTo>
                  <a:cubicBezTo>
                    <a:pt x="25" y="2322"/>
                    <a:pt x="1" y="2393"/>
                    <a:pt x="25" y="2465"/>
                  </a:cubicBezTo>
                  <a:cubicBezTo>
                    <a:pt x="48" y="2750"/>
                    <a:pt x="203" y="2988"/>
                    <a:pt x="406" y="3179"/>
                  </a:cubicBezTo>
                  <a:cubicBezTo>
                    <a:pt x="620" y="3381"/>
                    <a:pt x="882" y="3500"/>
                    <a:pt x="1156" y="3500"/>
                  </a:cubicBezTo>
                  <a:cubicBezTo>
                    <a:pt x="1430" y="3500"/>
                    <a:pt x="1691" y="3405"/>
                    <a:pt x="1906" y="3262"/>
                  </a:cubicBezTo>
                  <a:lnTo>
                    <a:pt x="1906" y="3262"/>
                  </a:lnTo>
                  <a:cubicBezTo>
                    <a:pt x="1787" y="3322"/>
                    <a:pt x="1656" y="3358"/>
                    <a:pt x="1537" y="3393"/>
                  </a:cubicBezTo>
                  <a:cubicBezTo>
                    <a:pt x="1444" y="3410"/>
                    <a:pt x="1351" y="3427"/>
                    <a:pt x="1263" y="3427"/>
                  </a:cubicBezTo>
                  <a:cubicBezTo>
                    <a:pt x="1226" y="3427"/>
                    <a:pt x="1191" y="3424"/>
                    <a:pt x="1156" y="3417"/>
                  </a:cubicBezTo>
                  <a:cubicBezTo>
                    <a:pt x="894" y="3405"/>
                    <a:pt x="656" y="3286"/>
                    <a:pt x="477" y="3108"/>
                  </a:cubicBezTo>
                  <a:cubicBezTo>
                    <a:pt x="298" y="2929"/>
                    <a:pt x="179" y="2691"/>
                    <a:pt x="156" y="2453"/>
                  </a:cubicBezTo>
                  <a:cubicBezTo>
                    <a:pt x="121" y="2272"/>
                    <a:pt x="229" y="2136"/>
                    <a:pt x="368" y="2136"/>
                  </a:cubicBezTo>
                  <a:cubicBezTo>
                    <a:pt x="422" y="2136"/>
                    <a:pt x="480" y="2156"/>
                    <a:pt x="537" y="2203"/>
                  </a:cubicBezTo>
                  <a:cubicBezTo>
                    <a:pt x="644" y="2262"/>
                    <a:pt x="751" y="2346"/>
                    <a:pt x="870" y="2429"/>
                  </a:cubicBezTo>
                  <a:cubicBezTo>
                    <a:pt x="934" y="2450"/>
                    <a:pt x="997" y="2490"/>
                    <a:pt x="1078" y="2490"/>
                  </a:cubicBezTo>
                  <a:cubicBezTo>
                    <a:pt x="1088" y="2490"/>
                    <a:pt x="1098" y="2490"/>
                    <a:pt x="1108" y="2488"/>
                  </a:cubicBezTo>
                  <a:cubicBezTo>
                    <a:pt x="1156" y="2488"/>
                    <a:pt x="1179" y="2453"/>
                    <a:pt x="1227" y="2441"/>
                  </a:cubicBezTo>
                  <a:cubicBezTo>
                    <a:pt x="1251" y="2405"/>
                    <a:pt x="1299" y="2381"/>
                    <a:pt x="1310" y="2346"/>
                  </a:cubicBezTo>
                  <a:cubicBezTo>
                    <a:pt x="1406" y="2215"/>
                    <a:pt x="1430" y="2096"/>
                    <a:pt x="1477" y="1965"/>
                  </a:cubicBezTo>
                  <a:cubicBezTo>
                    <a:pt x="1525" y="1845"/>
                    <a:pt x="1537" y="1715"/>
                    <a:pt x="1572" y="1572"/>
                  </a:cubicBezTo>
                  <a:cubicBezTo>
                    <a:pt x="1656" y="1060"/>
                    <a:pt x="1703" y="524"/>
                    <a:pt x="1715" y="0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4"/>
            <p:cNvSpPr/>
            <p:nvPr/>
          </p:nvSpPr>
          <p:spPr>
            <a:xfrm>
              <a:off x="7607385" y="1280414"/>
              <a:ext cx="46915" cy="26921"/>
            </a:xfrm>
            <a:custGeom>
              <a:avLst/>
              <a:gdLst/>
              <a:ahLst/>
              <a:cxnLst/>
              <a:rect l="l" t="t" r="r" b="b"/>
              <a:pathLst>
                <a:path w="894" h="513" extrusionOk="0">
                  <a:moveTo>
                    <a:pt x="894" y="0"/>
                  </a:moveTo>
                  <a:cubicBezTo>
                    <a:pt x="893" y="0"/>
                    <a:pt x="593" y="171"/>
                    <a:pt x="287" y="171"/>
                  </a:cubicBezTo>
                  <a:cubicBezTo>
                    <a:pt x="189" y="171"/>
                    <a:pt x="90" y="153"/>
                    <a:pt x="1" y="107"/>
                  </a:cubicBezTo>
                  <a:lnTo>
                    <a:pt x="1" y="107"/>
                  </a:lnTo>
                  <a:cubicBezTo>
                    <a:pt x="1" y="107"/>
                    <a:pt x="143" y="512"/>
                    <a:pt x="393" y="512"/>
                  </a:cubicBezTo>
                  <a:cubicBezTo>
                    <a:pt x="643" y="512"/>
                    <a:pt x="858" y="274"/>
                    <a:pt x="894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4"/>
            <p:cNvSpPr/>
            <p:nvPr/>
          </p:nvSpPr>
          <p:spPr>
            <a:xfrm>
              <a:off x="7841700" y="1239114"/>
              <a:ext cx="103748" cy="52582"/>
            </a:xfrm>
            <a:custGeom>
              <a:avLst/>
              <a:gdLst/>
              <a:ahLst/>
              <a:cxnLst/>
              <a:rect l="l" t="t" r="r" b="b"/>
              <a:pathLst>
                <a:path w="1977" h="1002" extrusionOk="0">
                  <a:moveTo>
                    <a:pt x="965" y="1"/>
                  </a:moveTo>
                  <a:cubicBezTo>
                    <a:pt x="450" y="1"/>
                    <a:pt x="24" y="188"/>
                    <a:pt x="12" y="466"/>
                  </a:cubicBezTo>
                  <a:cubicBezTo>
                    <a:pt x="0" y="728"/>
                    <a:pt x="429" y="990"/>
                    <a:pt x="965" y="1001"/>
                  </a:cubicBezTo>
                  <a:cubicBezTo>
                    <a:pt x="981" y="1002"/>
                    <a:pt x="996" y="1002"/>
                    <a:pt x="1012" y="1002"/>
                  </a:cubicBezTo>
                  <a:cubicBezTo>
                    <a:pt x="1526" y="1002"/>
                    <a:pt x="1942" y="814"/>
                    <a:pt x="1965" y="537"/>
                  </a:cubicBezTo>
                  <a:cubicBezTo>
                    <a:pt x="1977" y="251"/>
                    <a:pt x="1548" y="13"/>
                    <a:pt x="1012" y="1"/>
                  </a:cubicBezTo>
                  <a:cubicBezTo>
                    <a:pt x="997" y="1"/>
                    <a:pt x="981" y="1"/>
                    <a:pt x="96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4"/>
            <p:cNvSpPr/>
            <p:nvPr/>
          </p:nvSpPr>
          <p:spPr>
            <a:xfrm>
              <a:off x="7660493" y="1302245"/>
              <a:ext cx="78139" cy="37102"/>
            </a:xfrm>
            <a:custGeom>
              <a:avLst/>
              <a:gdLst/>
              <a:ahLst/>
              <a:cxnLst/>
              <a:rect l="l" t="t" r="r" b="b"/>
              <a:pathLst>
                <a:path w="1489" h="707" extrusionOk="0">
                  <a:moveTo>
                    <a:pt x="1489" y="1"/>
                  </a:moveTo>
                  <a:lnTo>
                    <a:pt x="1489" y="1"/>
                  </a:lnTo>
                  <a:cubicBezTo>
                    <a:pt x="1286" y="215"/>
                    <a:pt x="1084" y="394"/>
                    <a:pt x="798" y="477"/>
                  </a:cubicBezTo>
                  <a:cubicBezTo>
                    <a:pt x="679" y="537"/>
                    <a:pt x="548" y="572"/>
                    <a:pt x="417" y="584"/>
                  </a:cubicBezTo>
                  <a:cubicBezTo>
                    <a:pt x="334" y="596"/>
                    <a:pt x="274" y="596"/>
                    <a:pt x="203" y="596"/>
                  </a:cubicBezTo>
                  <a:lnTo>
                    <a:pt x="1" y="596"/>
                  </a:lnTo>
                  <a:cubicBezTo>
                    <a:pt x="72" y="632"/>
                    <a:pt x="132" y="656"/>
                    <a:pt x="203" y="680"/>
                  </a:cubicBezTo>
                  <a:cubicBezTo>
                    <a:pt x="274" y="691"/>
                    <a:pt x="358" y="703"/>
                    <a:pt x="429" y="703"/>
                  </a:cubicBezTo>
                  <a:cubicBezTo>
                    <a:pt x="453" y="705"/>
                    <a:pt x="477" y="706"/>
                    <a:pt x="502" y="706"/>
                  </a:cubicBezTo>
                  <a:cubicBezTo>
                    <a:pt x="627" y="706"/>
                    <a:pt x="761" y="682"/>
                    <a:pt x="870" y="632"/>
                  </a:cubicBezTo>
                  <a:cubicBezTo>
                    <a:pt x="1013" y="572"/>
                    <a:pt x="1144" y="477"/>
                    <a:pt x="1251" y="382"/>
                  </a:cubicBezTo>
                  <a:cubicBezTo>
                    <a:pt x="1346" y="275"/>
                    <a:pt x="1441" y="144"/>
                    <a:pt x="1489" y="1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4"/>
            <p:cNvSpPr/>
            <p:nvPr/>
          </p:nvSpPr>
          <p:spPr>
            <a:xfrm>
              <a:off x="7772954" y="1654058"/>
              <a:ext cx="135654" cy="77089"/>
            </a:xfrm>
            <a:custGeom>
              <a:avLst/>
              <a:gdLst/>
              <a:ahLst/>
              <a:cxnLst/>
              <a:rect l="l" t="t" r="r" b="b"/>
              <a:pathLst>
                <a:path w="2585" h="1469" extrusionOk="0">
                  <a:moveTo>
                    <a:pt x="2584" y="0"/>
                  </a:moveTo>
                  <a:cubicBezTo>
                    <a:pt x="2584" y="0"/>
                    <a:pt x="2584" y="1"/>
                    <a:pt x="2583" y="2"/>
                  </a:cubicBezTo>
                  <a:lnTo>
                    <a:pt x="2583" y="2"/>
                  </a:lnTo>
                  <a:cubicBezTo>
                    <a:pt x="2583" y="2"/>
                    <a:pt x="2584" y="1"/>
                    <a:pt x="2584" y="0"/>
                  </a:cubicBezTo>
                  <a:cubicBezTo>
                    <a:pt x="2584" y="0"/>
                    <a:pt x="2584" y="0"/>
                    <a:pt x="2584" y="0"/>
                  </a:cubicBezTo>
                  <a:close/>
                  <a:moveTo>
                    <a:pt x="2583" y="2"/>
                  </a:moveTo>
                  <a:cubicBezTo>
                    <a:pt x="1920" y="980"/>
                    <a:pt x="1373" y="1272"/>
                    <a:pt x="956" y="1272"/>
                  </a:cubicBezTo>
                  <a:cubicBezTo>
                    <a:pt x="334" y="1272"/>
                    <a:pt x="1" y="621"/>
                    <a:pt x="1" y="619"/>
                  </a:cubicBezTo>
                  <a:lnTo>
                    <a:pt x="1" y="619"/>
                  </a:lnTo>
                  <a:cubicBezTo>
                    <a:pt x="305" y="1244"/>
                    <a:pt x="641" y="1468"/>
                    <a:pt x="969" y="1468"/>
                  </a:cubicBezTo>
                  <a:cubicBezTo>
                    <a:pt x="1786" y="1468"/>
                    <a:pt x="2543" y="69"/>
                    <a:pt x="2583" y="2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4"/>
            <p:cNvSpPr/>
            <p:nvPr/>
          </p:nvSpPr>
          <p:spPr>
            <a:xfrm>
              <a:off x="7365723" y="825481"/>
              <a:ext cx="764702" cy="404969"/>
            </a:xfrm>
            <a:custGeom>
              <a:avLst/>
              <a:gdLst/>
              <a:ahLst/>
              <a:cxnLst/>
              <a:rect l="l" t="t" r="r" b="b"/>
              <a:pathLst>
                <a:path w="14572" h="7717" extrusionOk="0">
                  <a:moveTo>
                    <a:pt x="9340" y="0"/>
                  </a:moveTo>
                  <a:cubicBezTo>
                    <a:pt x="6891" y="0"/>
                    <a:pt x="4260" y="942"/>
                    <a:pt x="4260" y="942"/>
                  </a:cubicBezTo>
                  <a:cubicBezTo>
                    <a:pt x="3840" y="770"/>
                    <a:pt x="3454" y="693"/>
                    <a:pt x="3105" y="693"/>
                  </a:cubicBezTo>
                  <a:cubicBezTo>
                    <a:pt x="606" y="693"/>
                    <a:pt x="1" y="4620"/>
                    <a:pt x="2236" y="5550"/>
                  </a:cubicBezTo>
                  <a:cubicBezTo>
                    <a:pt x="2643" y="5719"/>
                    <a:pt x="3083" y="5790"/>
                    <a:pt x="3534" y="5790"/>
                  </a:cubicBezTo>
                  <a:cubicBezTo>
                    <a:pt x="5904" y="5790"/>
                    <a:pt x="8594" y="3823"/>
                    <a:pt x="8594" y="3823"/>
                  </a:cubicBezTo>
                  <a:cubicBezTo>
                    <a:pt x="9080" y="5211"/>
                    <a:pt x="10264" y="5456"/>
                    <a:pt x="11039" y="5456"/>
                  </a:cubicBezTo>
                  <a:cubicBezTo>
                    <a:pt x="11461" y="5456"/>
                    <a:pt x="11761" y="5383"/>
                    <a:pt x="11761" y="5383"/>
                  </a:cubicBezTo>
                  <a:cubicBezTo>
                    <a:pt x="12309" y="7181"/>
                    <a:pt x="13726" y="7717"/>
                    <a:pt x="13726" y="7717"/>
                  </a:cubicBezTo>
                  <a:lnTo>
                    <a:pt x="13750" y="6764"/>
                  </a:lnTo>
                  <a:lnTo>
                    <a:pt x="13988" y="6705"/>
                  </a:lnTo>
                  <a:cubicBezTo>
                    <a:pt x="13988" y="6705"/>
                    <a:pt x="14309" y="2716"/>
                    <a:pt x="14107" y="2478"/>
                  </a:cubicBezTo>
                  <a:cubicBezTo>
                    <a:pt x="13916" y="2240"/>
                    <a:pt x="13333" y="2168"/>
                    <a:pt x="13333" y="2168"/>
                  </a:cubicBezTo>
                  <a:cubicBezTo>
                    <a:pt x="13333" y="2168"/>
                    <a:pt x="14571" y="2168"/>
                    <a:pt x="14226" y="1930"/>
                  </a:cubicBezTo>
                  <a:cubicBezTo>
                    <a:pt x="14102" y="1842"/>
                    <a:pt x="13920" y="1814"/>
                    <a:pt x="13739" y="1814"/>
                  </a:cubicBezTo>
                  <a:cubicBezTo>
                    <a:pt x="13433" y="1814"/>
                    <a:pt x="13130" y="1895"/>
                    <a:pt x="13130" y="1895"/>
                  </a:cubicBezTo>
                  <a:cubicBezTo>
                    <a:pt x="13130" y="1895"/>
                    <a:pt x="13809" y="1323"/>
                    <a:pt x="13535" y="1323"/>
                  </a:cubicBezTo>
                  <a:cubicBezTo>
                    <a:pt x="13249" y="1323"/>
                    <a:pt x="13083" y="1656"/>
                    <a:pt x="13083" y="1656"/>
                  </a:cubicBezTo>
                  <a:cubicBezTo>
                    <a:pt x="12404" y="387"/>
                    <a:pt x="10910" y="0"/>
                    <a:pt x="9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4"/>
            <p:cNvSpPr/>
            <p:nvPr/>
          </p:nvSpPr>
          <p:spPr>
            <a:xfrm>
              <a:off x="7899793" y="1520974"/>
              <a:ext cx="310614" cy="1101555"/>
            </a:xfrm>
            <a:custGeom>
              <a:avLst/>
              <a:gdLst/>
              <a:ahLst/>
              <a:cxnLst/>
              <a:rect l="l" t="t" r="r" b="b"/>
              <a:pathLst>
                <a:path w="5919" h="20991" extrusionOk="0">
                  <a:moveTo>
                    <a:pt x="24" y="0"/>
                  </a:moveTo>
                  <a:lnTo>
                    <a:pt x="1" y="286"/>
                  </a:lnTo>
                  <a:lnTo>
                    <a:pt x="1418" y="500"/>
                  </a:lnTo>
                  <a:cubicBezTo>
                    <a:pt x="1418" y="500"/>
                    <a:pt x="120" y="13061"/>
                    <a:pt x="858" y="20991"/>
                  </a:cubicBezTo>
                  <a:cubicBezTo>
                    <a:pt x="858" y="20991"/>
                    <a:pt x="867" y="20991"/>
                    <a:pt x="886" y="20991"/>
                  </a:cubicBezTo>
                  <a:cubicBezTo>
                    <a:pt x="1187" y="20991"/>
                    <a:pt x="3886" y="20970"/>
                    <a:pt x="5918" y="20229"/>
                  </a:cubicBezTo>
                  <a:lnTo>
                    <a:pt x="4108" y="7477"/>
                  </a:lnTo>
                  <a:cubicBezTo>
                    <a:pt x="4108" y="7477"/>
                    <a:pt x="4430" y="1179"/>
                    <a:pt x="3715" y="762"/>
                  </a:cubicBezTo>
                  <a:cubicBezTo>
                    <a:pt x="3001" y="345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4"/>
            <p:cNvSpPr/>
            <p:nvPr/>
          </p:nvSpPr>
          <p:spPr>
            <a:xfrm>
              <a:off x="7526149" y="1534671"/>
              <a:ext cx="258084" cy="1059731"/>
            </a:xfrm>
            <a:custGeom>
              <a:avLst/>
              <a:gdLst/>
              <a:ahLst/>
              <a:cxnLst/>
              <a:rect l="l" t="t" r="r" b="b"/>
              <a:pathLst>
                <a:path w="4918" h="20194" extrusionOk="0">
                  <a:moveTo>
                    <a:pt x="4870" y="1"/>
                  </a:moveTo>
                  <a:cubicBezTo>
                    <a:pt x="3942" y="191"/>
                    <a:pt x="2537" y="715"/>
                    <a:pt x="2537" y="715"/>
                  </a:cubicBezTo>
                  <a:cubicBezTo>
                    <a:pt x="870" y="2930"/>
                    <a:pt x="1" y="19527"/>
                    <a:pt x="1" y="19527"/>
                  </a:cubicBezTo>
                  <a:cubicBezTo>
                    <a:pt x="394" y="19884"/>
                    <a:pt x="1989" y="20194"/>
                    <a:pt x="1989" y="20194"/>
                  </a:cubicBezTo>
                  <a:cubicBezTo>
                    <a:pt x="2180" y="9050"/>
                    <a:pt x="4049" y="549"/>
                    <a:pt x="4049" y="549"/>
                  </a:cubicBezTo>
                  <a:lnTo>
                    <a:pt x="4918" y="299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4"/>
            <p:cNvSpPr/>
            <p:nvPr/>
          </p:nvSpPr>
          <p:spPr>
            <a:xfrm>
              <a:off x="7626120" y="1535300"/>
              <a:ext cx="158115" cy="568646"/>
            </a:xfrm>
            <a:custGeom>
              <a:avLst/>
              <a:gdLst/>
              <a:ahLst/>
              <a:cxnLst/>
              <a:rect l="l" t="t" r="r" b="b"/>
              <a:pathLst>
                <a:path w="3013" h="10836" extrusionOk="0">
                  <a:moveTo>
                    <a:pt x="2953" y="1"/>
                  </a:moveTo>
                  <a:cubicBezTo>
                    <a:pt x="2465" y="84"/>
                    <a:pt x="1846" y="287"/>
                    <a:pt x="1370" y="441"/>
                  </a:cubicBezTo>
                  <a:cubicBezTo>
                    <a:pt x="1370" y="441"/>
                    <a:pt x="572" y="1608"/>
                    <a:pt x="215" y="3597"/>
                  </a:cubicBezTo>
                  <a:lnTo>
                    <a:pt x="989" y="4049"/>
                  </a:lnTo>
                  <a:lnTo>
                    <a:pt x="13" y="4168"/>
                  </a:lnTo>
                  <a:cubicBezTo>
                    <a:pt x="13" y="4168"/>
                    <a:pt x="1" y="9038"/>
                    <a:pt x="620" y="10836"/>
                  </a:cubicBezTo>
                  <a:cubicBezTo>
                    <a:pt x="1227" y="4632"/>
                    <a:pt x="2120" y="537"/>
                    <a:pt x="2120" y="537"/>
                  </a:cubicBezTo>
                  <a:lnTo>
                    <a:pt x="3013" y="287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4"/>
            <p:cNvSpPr/>
            <p:nvPr/>
          </p:nvSpPr>
          <p:spPr>
            <a:xfrm>
              <a:off x="7899793" y="1520344"/>
              <a:ext cx="155648" cy="717315"/>
            </a:xfrm>
            <a:custGeom>
              <a:avLst/>
              <a:gdLst/>
              <a:ahLst/>
              <a:cxnLst/>
              <a:rect l="l" t="t" r="r" b="b"/>
              <a:pathLst>
                <a:path w="2966" h="13669" extrusionOk="0">
                  <a:moveTo>
                    <a:pt x="24" y="0"/>
                  </a:moveTo>
                  <a:lnTo>
                    <a:pt x="1" y="298"/>
                  </a:lnTo>
                  <a:lnTo>
                    <a:pt x="1418" y="512"/>
                  </a:lnTo>
                  <a:cubicBezTo>
                    <a:pt x="1418" y="512"/>
                    <a:pt x="751" y="7061"/>
                    <a:pt x="644" y="13668"/>
                  </a:cubicBezTo>
                  <a:cubicBezTo>
                    <a:pt x="2882" y="9418"/>
                    <a:pt x="2965" y="5334"/>
                    <a:pt x="2965" y="5334"/>
                  </a:cubicBezTo>
                  <a:lnTo>
                    <a:pt x="1608" y="5060"/>
                  </a:lnTo>
                  <a:lnTo>
                    <a:pt x="2965" y="4751"/>
                  </a:lnTo>
                  <a:cubicBezTo>
                    <a:pt x="2775" y="1703"/>
                    <a:pt x="1941" y="286"/>
                    <a:pt x="1941" y="286"/>
                  </a:cubicBezTo>
                  <a:cubicBezTo>
                    <a:pt x="989" y="119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4"/>
            <p:cNvSpPr/>
            <p:nvPr/>
          </p:nvSpPr>
          <p:spPr>
            <a:xfrm>
              <a:off x="8029782" y="2380093"/>
              <a:ext cx="169345" cy="91836"/>
            </a:xfrm>
            <a:custGeom>
              <a:avLst/>
              <a:gdLst/>
              <a:ahLst/>
              <a:cxnLst/>
              <a:rect l="l" t="t" r="r" b="b"/>
              <a:pathLst>
                <a:path w="3227" h="1750" extrusionOk="0">
                  <a:moveTo>
                    <a:pt x="381" y="0"/>
                  </a:moveTo>
                  <a:lnTo>
                    <a:pt x="0" y="1167"/>
                  </a:lnTo>
                  <a:cubicBezTo>
                    <a:pt x="0" y="1167"/>
                    <a:pt x="858" y="1750"/>
                    <a:pt x="2216" y="1750"/>
                  </a:cubicBezTo>
                  <a:cubicBezTo>
                    <a:pt x="2528" y="1750"/>
                    <a:pt x="2866" y="1719"/>
                    <a:pt x="3227" y="1643"/>
                  </a:cubicBezTo>
                  <a:lnTo>
                    <a:pt x="3108" y="703"/>
                  </a:lnTo>
                  <a:cubicBezTo>
                    <a:pt x="3108" y="703"/>
                    <a:pt x="2881" y="747"/>
                    <a:pt x="2537" y="747"/>
                  </a:cubicBezTo>
                  <a:cubicBezTo>
                    <a:pt x="1975" y="747"/>
                    <a:pt x="1098" y="628"/>
                    <a:pt x="381" y="0"/>
                  </a:cubicBezTo>
                  <a:close/>
                </a:path>
              </a:pathLst>
            </a:custGeom>
            <a:solidFill>
              <a:srgbClr val="6D9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4"/>
            <p:cNvSpPr/>
            <p:nvPr/>
          </p:nvSpPr>
          <p:spPr>
            <a:xfrm>
              <a:off x="8074126" y="2665627"/>
              <a:ext cx="72524" cy="61241"/>
            </a:xfrm>
            <a:custGeom>
              <a:avLst/>
              <a:gdLst/>
              <a:ahLst/>
              <a:cxnLst/>
              <a:rect l="l" t="t" r="r" b="b"/>
              <a:pathLst>
                <a:path w="1382" h="116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95" y="1167"/>
                    <a:pt x="708" y="1167"/>
                  </a:cubicBezTo>
                  <a:cubicBezTo>
                    <a:pt x="890" y="1167"/>
                    <a:pt x="1113" y="1019"/>
                    <a:pt x="1382" y="61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4"/>
            <p:cNvSpPr/>
            <p:nvPr/>
          </p:nvSpPr>
          <p:spPr>
            <a:xfrm>
              <a:off x="7529928" y="4175160"/>
              <a:ext cx="390538" cy="124424"/>
            </a:xfrm>
            <a:custGeom>
              <a:avLst/>
              <a:gdLst/>
              <a:ahLst/>
              <a:cxnLst/>
              <a:rect l="l" t="t" r="r" b="b"/>
              <a:pathLst>
                <a:path w="7442" h="2371" extrusionOk="0">
                  <a:moveTo>
                    <a:pt x="5013" y="1"/>
                  </a:moveTo>
                  <a:lnTo>
                    <a:pt x="5013" y="13"/>
                  </a:lnTo>
                  <a:cubicBezTo>
                    <a:pt x="5013" y="13"/>
                    <a:pt x="2631" y="1596"/>
                    <a:pt x="0" y="1858"/>
                  </a:cubicBezTo>
                  <a:lnTo>
                    <a:pt x="310" y="2370"/>
                  </a:lnTo>
                  <a:lnTo>
                    <a:pt x="7442" y="2370"/>
                  </a:lnTo>
                  <a:lnTo>
                    <a:pt x="70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4"/>
            <p:cNvSpPr/>
            <p:nvPr/>
          </p:nvSpPr>
          <p:spPr>
            <a:xfrm>
              <a:off x="7841700" y="4205808"/>
              <a:ext cx="272463" cy="174960"/>
            </a:xfrm>
            <a:custGeom>
              <a:avLst/>
              <a:gdLst/>
              <a:ahLst/>
              <a:cxnLst/>
              <a:rect l="l" t="t" r="r" b="b"/>
              <a:pathLst>
                <a:path w="5192" h="3334" extrusionOk="0">
                  <a:moveTo>
                    <a:pt x="2584" y="0"/>
                  </a:moveTo>
                  <a:cubicBezTo>
                    <a:pt x="2584" y="0"/>
                    <a:pt x="2394" y="2036"/>
                    <a:pt x="0" y="2655"/>
                  </a:cubicBezTo>
                  <a:lnTo>
                    <a:pt x="239" y="3334"/>
                  </a:lnTo>
                  <a:lnTo>
                    <a:pt x="5192" y="3334"/>
                  </a:lnTo>
                  <a:lnTo>
                    <a:pt x="46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4"/>
            <p:cNvSpPr/>
            <p:nvPr/>
          </p:nvSpPr>
          <p:spPr>
            <a:xfrm>
              <a:off x="7772954" y="1819627"/>
              <a:ext cx="791046" cy="731694"/>
            </a:xfrm>
            <a:custGeom>
              <a:avLst/>
              <a:gdLst/>
              <a:ahLst/>
              <a:cxnLst/>
              <a:rect l="l" t="t" r="r" b="b"/>
              <a:pathLst>
                <a:path w="15074" h="13943" extrusionOk="0">
                  <a:moveTo>
                    <a:pt x="1168" y="0"/>
                  </a:moveTo>
                  <a:lnTo>
                    <a:pt x="1" y="12823"/>
                  </a:lnTo>
                  <a:lnTo>
                    <a:pt x="14086" y="13942"/>
                  </a:lnTo>
                  <a:lnTo>
                    <a:pt x="15074" y="2512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4"/>
            <p:cNvSpPr/>
            <p:nvPr/>
          </p:nvSpPr>
          <p:spPr>
            <a:xfrm>
              <a:off x="8034137" y="1882076"/>
              <a:ext cx="351809" cy="635503"/>
            </a:xfrm>
            <a:custGeom>
              <a:avLst/>
              <a:gdLst/>
              <a:ahLst/>
              <a:cxnLst/>
              <a:rect l="l" t="t" r="r" b="b"/>
              <a:pathLst>
                <a:path w="6704" h="12110" extrusionOk="0">
                  <a:moveTo>
                    <a:pt x="3953" y="2977"/>
                  </a:moveTo>
                  <a:cubicBezTo>
                    <a:pt x="3977" y="3180"/>
                    <a:pt x="596" y="10705"/>
                    <a:pt x="1" y="12038"/>
                  </a:cubicBezTo>
                  <a:lnTo>
                    <a:pt x="1013" y="12109"/>
                  </a:lnTo>
                  <a:lnTo>
                    <a:pt x="6704" y="3287"/>
                  </a:lnTo>
                  <a:lnTo>
                    <a:pt x="5180" y="441"/>
                  </a:lnTo>
                  <a:lnTo>
                    <a:pt x="2739" y="1"/>
                  </a:lnTo>
                  <a:cubicBezTo>
                    <a:pt x="3132" y="894"/>
                    <a:pt x="3930" y="2787"/>
                    <a:pt x="3953" y="29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4"/>
            <p:cNvSpPr/>
            <p:nvPr/>
          </p:nvSpPr>
          <p:spPr>
            <a:xfrm>
              <a:off x="7747974" y="1792128"/>
              <a:ext cx="834812" cy="787320"/>
            </a:xfrm>
            <a:custGeom>
              <a:avLst/>
              <a:gdLst/>
              <a:ahLst/>
              <a:cxnLst/>
              <a:rect l="l" t="t" r="r" b="b"/>
              <a:pathLst>
                <a:path w="15908" h="15003" extrusionOk="0">
                  <a:moveTo>
                    <a:pt x="2275" y="0"/>
                  </a:moveTo>
                  <a:lnTo>
                    <a:pt x="0" y="12680"/>
                  </a:lnTo>
                  <a:lnTo>
                    <a:pt x="13943" y="15002"/>
                  </a:lnTo>
                  <a:lnTo>
                    <a:pt x="15907" y="3703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4"/>
            <p:cNvSpPr/>
            <p:nvPr/>
          </p:nvSpPr>
          <p:spPr>
            <a:xfrm>
              <a:off x="7877333" y="1878980"/>
              <a:ext cx="664837" cy="358684"/>
            </a:xfrm>
            <a:custGeom>
              <a:avLst/>
              <a:gdLst/>
              <a:ahLst/>
              <a:cxnLst/>
              <a:rect l="l" t="t" r="r" b="b"/>
              <a:pathLst>
                <a:path w="12669" h="6835" extrusionOk="0">
                  <a:moveTo>
                    <a:pt x="822" y="0"/>
                  </a:moveTo>
                  <a:lnTo>
                    <a:pt x="0" y="5108"/>
                  </a:lnTo>
                  <a:lnTo>
                    <a:pt x="11799" y="6834"/>
                  </a:lnTo>
                  <a:lnTo>
                    <a:pt x="12668" y="2691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4"/>
            <p:cNvSpPr/>
            <p:nvPr/>
          </p:nvSpPr>
          <p:spPr>
            <a:xfrm>
              <a:off x="8006009" y="1883335"/>
              <a:ext cx="389960" cy="626109"/>
            </a:xfrm>
            <a:custGeom>
              <a:avLst/>
              <a:gdLst/>
              <a:ahLst/>
              <a:cxnLst/>
              <a:rect l="l" t="t" r="r" b="b"/>
              <a:pathLst>
                <a:path w="7431" h="11931" extrusionOk="0">
                  <a:moveTo>
                    <a:pt x="4728" y="3072"/>
                  </a:moveTo>
                  <a:cubicBezTo>
                    <a:pt x="4728" y="3299"/>
                    <a:pt x="715" y="10478"/>
                    <a:pt x="1" y="11764"/>
                  </a:cubicBezTo>
                  <a:lnTo>
                    <a:pt x="1001" y="11931"/>
                  </a:lnTo>
                  <a:lnTo>
                    <a:pt x="7430" y="3620"/>
                  </a:lnTo>
                  <a:lnTo>
                    <a:pt x="6168" y="655"/>
                  </a:lnTo>
                  <a:lnTo>
                    <a:pt x="3787" y="1"/>
                  </a:lnTo>
                  <a:cubicBezTo>
                    <a:pt x="4085" y="941"/>
                    <a:pt x="4728" y="2894"/>
                    <a:pt x="4728" y="3072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4"/>
            <p:cNvSpPr/>
            <p:nvPr/>
          </p:nvSpPr>
          <p:spPr>
            <a:xfrm>
              <a:off x="7956050" y="2507510"/>
              <a:ext cx="174383" cy="65702"/>
            </a:xfrm>
            <a:custGeom>
              <a:avLst/>
              <a:gdLst/>
              <a:ahLst/>
              <a:cxnLst/>
              <a:rect l="l" t="t" r="r" b="b"/>
              <a:pathLst>
                <a:path w="3323" h="1252" extrusionOk="0">
                  <a:moveTo>
                    <a:pt x="0" y="1"/>
                  </a:moveTo>
                  <a:cubicBezTo>
                    <a:pt x="0" y="1"/>
                    <a:pt x="441" y="1239"/>
                    <a:pt x="1167" y="1251"/>
                  </a:cubicBezTo>
                  <a:cubicBezTo>
                    <a:pt x="1174" y="1251"/>
                    <a:pt x="1181" y="1251"/>
                    <a:pt x="1189" y="1251"/>
                  </a:cubicBezTo>
                  <a:cubicBezTo>
                    <a:pt x="1921" y="1251"/>
                    <a:pt x="3322" y="668"/>
                    <a:pt x="3322" y="668"/>
                  </a:cubicBezTo>
                  <a:cubicBezTo>
                    <a:pt x="2346" y="572"/>
                    <a:pt x="1953" y="156"/>
                    <a:pt x="1941" y="156"/>
                  </a:cubicBezTo>
                  <a:lnTo>
                    <a:pt x="1393" y="1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4"/>
            <p:cNvSpPr/>
            <p:nvPr/>
          </p:nvSpPr>
          <p:spPr>
            <a:xfrm>
              <a:off x="7836715" y="2185137"/>
              <a:ext cx="656074" cy="186872"/>
            </a:xfrm>
            <a:custGeom>
              <a:avLst/>
              <a:gdLst/>
              <a:ahLst/>
              <a:cxnLst/>
              <a:rect l="l" t="t" r="r" b="b"/>
              <a:pathLst>
                <a:path w="12502" h="3561" extrusionOk="0">
                  <a:moveTo>
                    <a:pt x="536" y="0"/>
                  </a:moveTo>
                  <a:lnTo>
                    <a:pt x="0" y="3048"/>
                  </a:lnTo>
                  <a:lnTo>
                    <a:pt x="3763" y="3560"/>
                  </a:lnTo>
                  <a:lnTo>
                    <a:pt x="4167" y="1548"/>
                  </a:lnTo>
                  <a:lnTo>
                    <a:pt x="12275" y="2263"/>
                  </a:lnTo>
                  <a:lnTo>
                    <a:pt x="12502" y="1786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4"/>
            <p:cNvSpPr/>
            <p:nvPr/>
          </p:nvSpPr>
          <p:spPr>
            <a:xfrm>
              <a:off x="8054132" y="1551569"/>
              <a:ext cx="441808" cy="992245"/>
            </a:xfrm>
            <a:custGeom>
              <a:avLst/>
              <a:gdLst/>
              <a:ahLst/>
              <a:cxnLst/>
              <a:rect l="l" t="t" r="r" b="b"/>
              <a:pathLst>
                <a:path w="8419" h="18908" extrusionOk="0">
                  <a:moveTo>
                    <a:pt x="382" y="0"/>
                  </a:moveTo>
                  <a:lnTo>
                    <a:pt x="1215" y="4060"/>
                  </a:lnTo>
                  <a:cubicBezTo>
                    <a:pt x="1215" y="4060"/>
                    <a:pt x="5263" y="8787"/>
                    <a:pt x="5263" y="9144"/>
                  </a:cubicBezTo>
                  <a:cubicBezTo>
                    <a:pt x="5263" y="9478"/>
                    <a:pt x="1" y="18312"/>
                    <a:pt x="1" y="18312"/>
                  </a:cubicBezTo>
                  <a:cubicBezTo>
                    <a:pt x="489" y="18824"/>
                    <a:pt x="1548" y="18908"/>
                    <a:pt x="1548" y="18908"/>
                  </a:cubicBezTo>
                  <a:cubicBezTo>
                    <a:pt x="5120" y="16300"/>
                    <a:pt x="8418" y="9692"/>
                    <a:pt x="8109" y="8549"/>
                  </a:cubicBezTo>
                  <a:cubicBezTo>
                    <a:pt x="7799" y="7394"/>
                    <a:pt x="4418" y="1894"/>
                    <a:pt x="3513" y="1346"/>
                  </a:cubicBezTo>
                  <a:cubicBezTo>
                    <a:pt x="2596" y="786"/>
                    <a:pt x="382" y="1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4"/>
            <p:cNvSpPr/>
            <p:nvPr/>
          </p:nvSpPr>
          <p:spPr>
            <a:xfrm>
              <a:off x="6778231" y="1800262"/>
              <a:ext cx="38204" cy="115608"/>
            </a:xfrm>
            <a:custGeom>
              <a:avLst/>
              <a:gdLst/>
              <a:ahLst/>
              <a:cxnLst/>
              <a:rect l="l" t="t" r="r" b="b"/>
              <a:pathLst>
                <a:path w="728" h="2203" extrusionOk="0">
                  <a:moveTo>
                    <a:pt x="561" y="2036"/>
                  </a:moveTo>
                  <a:lnTo>
                    <a:pt x="727" y="476"/>
                  </a:lnTo>
                  <a:cubicBezTo>
                    <a:pt x="703" y="417"/>
                    <a:pt x="692" y="369"/>
                    <a:pt x="656" y="310"/>
                  </a:cubicBezTo>
                  <a:cubicBezTo>
                    <a:pt x="584" y="238"/>
                    <a:pt x="453" y="131"/>
                    <a:pt x="299" y="0"/>
                  </a:cubicBezTo>
                  <a:cubicBezTo>
                    <a:pt x="132" y="298"/>
                    <a:pt x="1" y="1524"/>
                    <a:pt x="168" y="1524"/>
                  </a:cubicBezTo>
                  <a:cubicBezTo>
                    <a:pt x="227" y="1524"/>
                    <a:pt x="287" y="1465"/>
                    <a:pt x="346" y="1393"/>
                  </a:cubicBezTo>
                  <a:cubicBezTo>
                    <a:pt x="239" y="1631"/>
                    <a:pt x="132" y="1965"/>
                    <a:pt x="215" y="2155"/>
                  </a:cubicBezTo>
                  <a:cubicBezTo>
                    <a:pt x="299" y="2167"/>
                    <a:pt x="394" y="2179"/>
                    <a:pt x="453" y="2203"/>
                  </a:cubicBezTo>
                  <a:cubicBezTo>
                    <a:pt x="465" y="2167"/>
                    <a:pt x="513" y="2108"/>
                    <a:pt x="561" y="2036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4"/>
            <p:cNvSpPr/>
            <p:nvPr/>
          </p:nvSpPr>
          <p:spPr>
            <a:xfrm>
              <a:off x="6782639" y="1797061"/>
              <a:ext cx="51271" cy="125054"/>
            </a:xfrm>
            <a:custGeom>
              <a:avLst/>
              <a:gdLst/>
              <a:ahLst/>
              <a:cxnLst/>
              <a:rect l="l" t="t" r="r" b="b"/>
              <a:pathLst>
                <a:path w="977" h="2383" extrusionOk="0">
                  <a:moveTo>
                    <a:pt x="391" y="1"/>
                  </a:moveTo>
                  <a:cubicBezTo>
                    <a:pt x="388" y="1"/>
                    <a:pt x="385" y="1"/>
                    <a:pt x="381" y="2"/>
                  </a:cubicBezTo>
                  <a:cubicBezTo>
                    <a:pt x="191" y="25"/>
                    <a:pt x="0" y="1609"/>
                    <a:pt x="191" y="1609"/>
                  </a:cubicBezTo>
                  <a:cubicBezTo>
                    <a:pt x="252" y="1609"/>
                    <a:pt x="314" y="1552"/>
                    <a:pt x="368" y="1478"/>
                  </a:cubicBezTo>
                  <a:lnTo>
                    <a:pt x="368" y="1478"/>
                  </a:lnTo>
                  <a:cubicBezTo>
                    <a:pt x="222" y="1803"/>
                    <a:pt x="85" y="2257"/>
                    <a:pt x="381" y="2383"/>
                  </a:cubicBezTo>
                  <a:cubicBezTo>
                    <a:pt x="381" y="2359"/>
                    <a:pt x="846" y="1859"/>
                    <a:pt x="977" y="1109"/>
                  </a:cubicBezTo>
                  <a:cubicBezTo>
                    <a:pt x="977" y="1109"/>
                    <a:pt x="607" y="1"/>
                    <a:pt x="391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4"/>
            <p:cNvSpPr/>
            <p:nvPr/>
          </p:nvSpPr>
          <p:spPr>
            <a:xfrm>
              <a:off x="6526441" y="1206682"/>
              <a:ext cx="376211" cy="376159"/>
            </a:xfrm>
            <a:custGeom>
              <a:avLst/>
              <a:gdLst/>
              <a:ahLst/>
              <a:cxnLst/>
              <a:rect l="l" t="t" r="r" b="b"/>
              <a:pathLst>
                <a:path w="7169" h="7168" extrusionOk="0">
                  <a:moveTo>
                    <a:pt x="3585" y="0"/>
                  </a:moveTo>
                  <a:cubicBezTo>
                    <a:pt x="1608" y="0"/>
                    <a:pt x="1" y="1608"/>
                    <a:pt x="1" y="3584"/>
                  </a:cubicBezTo>
                  <a:cubicBezTo>
                    <a:pt x="1" y="5560"/>
                    <a:pt x="1608" y="7168"/>
                    <a:pt x="3585" y="7168"/>
                  </a:cubicBezTo>
                  <a:cubicBezTo>
                    <a:pt x="5561" y="7168"/>
                    <a:pt x="7168" y="5560"/>
                    <a:pt x="7168" y="3584"/>
                  </a:cubicBezTo>
                  <a:cubicBezTo>
                    <a:pt x="7168" y="1608"/>
                    <a:pt x="5561" y="0"/>
                    <a:pt x="3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4"/>
            <p:cNvSpPr/>
            <p:nvPr/>
          </p:nvSpPr>
          <p:spPr>
            <a:xfrm>
              <a:off x="4175321" y="4807469"/>
              <a:ext cx="2836671" cy="142529"/>
            </a:xfrm>
            <a:custGeom>
              <a:avLst/>
              <a:gdLst/>
              <a:ahLst/>
              <a:cxnLst/>
              <a:rect l="l" t="t" r="r" b="b"/>
              <a:pathLst>
                <a:path w="54055" h="2716" extrusionOk="0">
                  <a:moveTo>
                    <a:pt x="27028" y="1"/>
                  </a:moveTo>
                  <a:cubicBezTo>
                    <a:pt x="12097" y="1"/>
                    <a:pt x="1" y="620"/>
                    <a:pt x="1" y="1358"/>
                  </a:cubicBezTo>
                  <a:cubicBezTo>
                    <a:pt x="1" y="2108"/>
                    <a:pt x="12097" y="2715"/>
                    <a:pt x="27028" y="2715"/>
                  </a:cubicBezTo>
                  <a:cubicBezTo>
                    <a:pt x="41958" y="2715"/>
                    <a:pt x="54055" y="2108"/>
                    <a:pt x="54055" y="1358"/>
                  </a:cubicBezTo>
                  <a:cubicBezTo>
                    <a:pt x="54055" y="620"/>
                    <a:pt x="41958" y="1"/>
                    <a:pt x="27028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4"/>
            <p:cNvSpPr/>
            <p:nvPr/>
          </p:nvSpPr>
          <p:spPr>
            <a:xfrm>
              <a:off x="5259361" y="3265452"/>
              <a:ext cx="83177" cy="1567083"/>
            </a:xfrm>
            <a:custGeom>
              <a:avLst/>
              <a:gdLst/>
              <a:ahLst/>
              <a:cxnLst/>
              <a:rect l="l" t="t" r="r" b="b"/>
              <a:pathLst>
                <a:path w="1585" h="29862" extrusionOk="0">
                  <a:moveTo>
                    <a:pt x="1584" y="0"/>
                  </a:moveTo>
                  <a:lnTo>
                    <a:pt x="1" y="179"/>
                  </a:lnTo>
                  <a:lnTo>
                    <a:pt x="310" y="29861"/>
                  </a:lnTo>
                  <a:lnTo>
                    <a:pt x="930" y="29861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4"/>
            <p:cNvSpPr/>
            <p:nvPr/>
          </p:nvSpPr>
          <p:spPr>
            <a:xfrm>
              <a:off x="5159391" y="2548128"/>
              <a:ext cx="824212" cy="614249"/>
            </a:xfrm>
            <a:custGeom>
              <a:avLst/>
              <a:gdLst/>
              <a:ahLst/>
              <a:cxnLst/>
              <a:rect l="l" t="t" r="r" b="b"/>
              <a:pathLst>
                <a:path w="15706" h="11705" extrusionOk="0">
                  <a:moveTo>
                    <a:pt x="15705" y="1"/>
                  </a:moveTo>
                  <a:cubicBezTo>
                    <a:pt x="15705" y="1"/>
                    <a:pt x="14943" y="251"/>
                    <a:pt x="14265" y="1227"/>
                  </a:cubicBezTo>
                  <a:cubicBezTo>
                    <a:pt x="13574" y="2192"/>
                    <a:pt x="11050" y="7692"/>
                    <a:pt x="10478" y="8264"/>
                  </a:cubicBezTo>
                  <a:cubicBezTo>
                    <a:pt x="9931" y="8823"/>
                    <a:pt x="1" y="11705"/>
                    <a:pt x="1" y="11705"/>
                  </a:cubicBezTo>
                  <a:lnTo>
                    <a:pt x="3859" y="11705"/>
                  </a:lnTo>
                  <a:cubicBezTo>
                    <a:pt x="3859" y="11705"/>
                    <a:pt x="10776" y="10669"/>
                    <a:pt x="12336" y="10050"/>
                  </a:cubicBezTo>
                  <a:cubicBezTo>
                    <a:pt x="13919" y="9407"/>
                    <a:pt x="14622" y="6740"/>
                    <a:pt x="14622" y="6740"/>
                  </a:cubicBezTo>
                  <a:lnTo>
                    <a:pt x="1570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4"/>
            <p:cNvSpPr/>
            <p:nvPr/>
          </p:nvSpPr>
          <p:spPr>
            <a:xfrm>
              <a:off x="5959157" y="4863096"/>
              <a:ext cx="586121" cy="21988"/>
            </a:xfrm>
            <a:custGeom>
              <a:avLst/>
              <a:gdLst/>
              <a:ahLst/>
              <a:cxnLst/>
              <a:rect l="l" t="t" r="r" b="b"/>
              <a:pathLst>
                <a:path w="11169" h="419" extrusionOk="0">
                  <a:moveTo>
                    <a:pt x="5585" y="0"/>
                  </a:moveTo>
                  <a:cubicBezTo>
                    <a:pt x="2501" y="0"/>
                    <a:pt x="1" y="84"/>
                    <a:pt x="1" y="215"/>
                  </a:cubicBezTo>
                  <a:cubicBezTo>
                    <a:pt x="1" y="334"/>
                    <a:pt x="2501" y="417"/>
                    <a:pt x="5585" y="417"/>
                  </a:cubicBezTo>
                  <a:cubicBezTo>
                    <a:pt x="5760" y="418"/>
                    <a:pt x="5933" y="418"/>
                    <a:pt x="6104" y="418"/>
                  </a:cubicBezTo>
                  <a:cubicBezTo>
                    <a:pt x="8945" y="418"/>
                    <a:pt x="11169" y="327"/>
                    <a:pt x="11169" y="215"/>
                  </a:cubicBezTo>
                  <a:cubicBezTo>
                    <a:pt x="11169" y="96"/>
                    <a:pt x="8669" y="0"/>
                    <a:pt x="5585" y="0"/>
                  </a:cubicBezTo>
                  <a:close/>
                </a:path>
              </a:pathLst>
            </a:custGeom>
            <a:solidFill>
              <a:srgbClr val="DEDF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4"/>
            <p:cNvSpPr/>
            <p:nvPr/>
          </p:nvSpPr>
          <p:spPr>
            <a:xfrm>
              <a:off x="6177256" y="3887108"/>
              <a:ext cx="183724" cy="931056"/>
            </a:xfrm>
            <a:custGeom>
              <a:avLst/>
              <a:gdLst/>
              <a:ahLst/>
              <a:cxnLst/>
              <a:rect l="l" t="t" r="r" b="b"/>
              <a:pathLst>
                <a:path w="3501" h="17742" extrusionOk="0">
                  <a:moveTo>
                    <a:pt x="1679" y="1"/>
                  </a:moveTo>
                  <a:lnTo>
                    <a:pt x="0" y="489"/>
                  </a:lnTo>
                  <a:lnTo>
                    <a:pt x="2810" y="17741"/>
                  </a:lnTo>
                  <a:lnTo>
                    <a:pt x="3501" y="17741"/>
                  </a:lnTo>
                  <a:lnTo>
                    <a:pt x="1679" y="1"/>
                  </a:lnTo>
                  <a:close/>
                </a:path>
              </a:pathLst>
            </a:custGeom>
            <a:solidFill>
              <a:srgbClr val="70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4"/>
            <p:cNvSpPr/>
            <p:nvPr/>
          </p:nvSpPr>
          <p:spPr>
            <a:xfrm>
              <a:off x="5752341" y="3854624"/>
              <a:ext cx="894164" cy="1001008"/>
            </a:xfrm>
            <a:custGeom>
              <a:avLst/>
              <a:gdLst/>
              <a:ahLst/>
              <a:cxnLst/>
              <a:rect l="l" t="t" r="r" b="b"/>
              <a:pathLst>
                <a:path w="17039" h="19075" extrusionOk="0">
                  <a:moveTo>
                    <a:pt x="1501" y="1"/>
                  </a:moveTo>
                  <a:lnTo>
                    <a:pt x="1" y="18729"/>
                  </a:lnTo>
                  <a:lnTo>
                    <a:pt x="668" y="18729"/>
                  </a:lnTo>
                  <a:lnTo>
                    <a:pt x="2644" y="298"/>
                  </a:lnTo>
                  <a:lnTo>
                    <a:pt x="8109" y="501"/>
                  </a:lnTo>
                  <a:lnTo>
                    <a:pt x="8764" y="19075"/>
                  </a:lnTo>
                  <a:lnTo>
                    <a:pt x="9526" y="19075"/>
                  </a:lnTo>
                  <a:lnTo>
                    <a:pt x="9955" y="418"/>
                  </a:lnTo>
                  <a:lnTo>
                    <a:pt x="13003" y="358"/>
                  </a:lnTo>
                  <a:lnTo>
                    <a:pt x="16443" y="18694"/>
                  </a:lnTo>
                  <a:lnTo>
                    <a:pt x="17039" y="18694"/>
                  </a:lnTo>
                  <a:lnTo>
                    <a:pt x="14705" y="1"/>
                  </a:lnTo>
                  <a:close/>
                </a:path>
              </a:pathLst>
            </a:custGeom>
            <a:solidFill>
              <a:srgbClr val="868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4"/>
            <p:cNvSpPr/>
            <p:nvPr/>
          </p:nvSpPr>
          <p:spPr>
            <a:xfrm>
              <a:off x="5681128" y="2791942"/>
              <a:ext cx="1006623" cy="1133409"/>
            </a:xfrm>
            <a:custGeom>
              <a:avLst/>
              <a:gdLst/>
              <a:ahLst/>
              <a:cxnLst/>
              <a:rect l="l" t="t" r="r" b="b"/>
              <a:pathLst>
                <a:path w="19182" h="21598" extrusionOk="0">
                  <a:moveTo>
                    <a:pt x="15595" y="1"/>
                  </a:moveTo>
                  <a:cubicBezTo>
                    <a:pt x="12050" y="1"/>
                    <a:pt x="5358" y="1284"/>
                    <a:pt x="5358" y="1284"/>
                  </a:cubicBezTo>
                  <a:cubicBezTo>
                    <a:pt x="5358" y="1284"/>
                    <a:pt x="7454" y="14643"/>
                    <a:pt x="1" y="17119"/>
                  </a:cubicBezTo>
                  <a:cubicBezTo>
                    <a:pt x="1" y="17119"/>
                    <a:pt x="1441" y="20096"/>
                    <a:pt x="2382" y="20668"/>
                  </a:cubicBezTo>
                  <a:cubicBezTo>
                    <a:pt x="3021" y="21072"/>
                    <a:pt x="7218" y="21598"/>
                    <a:pt x="10978" y="21598"/>
                  </a:cubicBezTo>
                  <a:cubicBezTo>
                    <a:pt x="12751" y="21598"/>
                    <a:pt x="14426" y="21481"/>
                    <a:pt x="15586" y="21179"/>
                  </a:cubicBezTo>
                  <a:cubicBezTo>
                    <a:pt x="19182" y="20239"/>
                    <a:pt x="18682" y="1713"/>
                    <a:pt x="17669" y="415"/>
                  </a:cubicBezTo>
                  <a:cubicBezTo>
                    <a:pt x="17436" y="116"/>
                    <a:pt x="16657" y="1"/>
                    <a:pt x="155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4"/>
            <p:cNvSpPr/>
            <p:nvPr/>
          </p:nvSpPr>
          <p:spPr>
            <a:xfrm>
              <a:off x="5709886" y="2793726"/>
              <a:ext cx="977236" cy="1131625"/>
            </a:xfrm>
            <a:custGeom>
              <a:avLst/>
              <a:gdLst/>
              <a:ahLst/>
              <a:cxnLst/>
              <a:rect l="l" t="t" r="r" b="b"/>
              <a:pathLst>
                <a:path w="18622" h="21564" extrusionOk="0">
                  <a:moveTo>
                    <a:pt x="15824" y="0"/>
                  </a:moveTo>
                  <a:lnTo>
                    <a:pt x="15824" y="0"/>
                  </a:lnTo>
                  <a:cubicBezTo>
                    <a:pt x="16431" y="5155"/>
                    <a:pt x="16252" y="17919"/>
                    <a:pt x="13276" y="18693"/>
                  </a:cubicBezTo>
                  <a:cubicBezTo>
                    <a:pt x="12124" y="18990"/>
                    <a:pt x="10452" y="19106"/>
                    <a:pt x="8681" y="19106"/>
                  </a:cubicBezTo>
                  <a:cubicBezTo>
                    <a:pt x="4922" y="19106"/>
                    <a:pt x="715" y="18585"/>
                    <a:pt x="84" y="18181"/>
                  </a:cubicBezTo>
                  <a:cubicBezTo>
                    <a:pt x="48" y="18169"/>
                    <a:pt x="36" y="18157"/>
                    <a:pt x="0" y="18133"/>
                  </a:cubicBezTo>
                  <a:lnTo>
                    <a:pt x="0" y="18133"/>
                  </a:lnTo>
                  <a:cubicBezTo>
                    <a:pt x="512" y="19050"/>
                    <a:pt x="1250" y="20276"/>
                    <a:pt x="1822" y="20634"/>
                  </a:cubicBezTo>
                  <a:cubicBezTo>
                    <a:pt x="2461" y="21038"/>
                    <a:pt x="6658" y="21564"/>
                    <a:pt x="10418" y="21564"/>
                  </a:cubicBezTo>
                  <a:cubicBezTo>
                    <a:pt x="12191" y="21564"/>
                    <a:pt x="13866" y="21447"/>
                    <a:pt x="15026" y="21145"/>
                  </a:cubicBezTo>
                  <a:cubicBezTo>
                    <a:pt x="18622" y="20217"/>
                    <a:pt x="18122" y="1691"/>
                    <a:pt x="17110" y="381"/>
                  </a:cubicBezTo>
                  <a:cubicBezTo>
                    <a:pt x="16931" y="155"/>
                    <a:pt x="16467" y="36"/>
                    <a:pt x="15824" y="0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4"/>
            <p:cNvSpPr/>
            <p:nvPr/>
          </p:nvSpPr>
          <p:spPr>
            <a:xfrm>
              <a:off x="5058213" y="4821848"/>
              <a:ext cx="403027" cy="21936"/>
            </a:xfrm>
            <a:custGeom>
              <a:avLst/>
              <a:gdLst/>
              <a:ahLst/>
              <a:cxnLst/>
              <a:rect l="l" t="t" r="r" b="b"/>
              <a:pathLst>
                <a:path w="7680" h="418" extrusionOk="0">
                  <a:moveTo>
                    <a:pt x="3834" y="1"/>
                  </a:moveTo>
                  <a:cubicBezTo>
                    <a:pt x="1703" y="1"/>
                    <a:pt x="0" y="84"/>
                    <a:pt x="0" y="203"/>
                  </a:cubicBezTo>
                  <a:cubicBezTo>
                    <a:pt x="0" y="322"/>
                    <a:pt x="1726" y="417"/>
                    <a:pt x="3834" y="417"/>
                  </a:cubicBezTo>
                  <a:cubicBezTo>
                    <a:pt x="5953" y="417"/>
                    <a:pt x="7680" y="310"/>
                    <a:pt x="7680" y="203"/>
                  </a:cubicBezTo>
                  <a:cubicBezTo>
                    <a:pt x="7680" y="84"/>
                    <a:pt x="5953" y="1"/>
                    <a:pt x="3834" y="1"/>
                  </a:cubicBezTo>
                  <a:close/>
                </a:path>
              </a:pathLst>
            </a:custGeom>
            <a:solidFill>
              <a:srgbClr val="DEDF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4"/>
            <p:cNvSpPr/>
            <p:nvPr/>
          </p:nvSpPr>
          <p:spPr>
            <a:xfrm>
              <a:off x="5948557" y="4635656"/>
              <a:ext cx="296813" cy="244545"/>
            </a:xfrm>
            <a:custGeom>
              <a:avLst/>
              <a:gdLst/>
              <a:ahLst/>
              <a:cxnLst/>
              <a:rect l="l" t="t" r="r" b="b"/>
              <a:pathLst>
                <a:path w="5656" h="4660" extrusionOk="0">
                  <a:moveTo>
                    <a:pt x="5037" y="1"/>
                  </a:moveTo>
                  <a:lnTo>
                    <a:pt x="2382" y="24"/>
                  </a:lnTo>
                  <a:cubicBezTo>
                    <a:pt x="2382" y="24"/>
                    <a:pt x="2572" y="2501"/>
                    <a:pt x="0" y="4108"/>
                  </a:cubicBezTo>
                  <a:lnTo>
                    <a:pt x="203" y="4549"/>
                  </a:lnTo>
                  <a:cubicBezTo>
                    <a:pt x="203" y="4549"/>
                    <a:pt x="780" y="4659"/>
                    <a:pt x="1585" y="4659"/>
                  </a:cubicBezTo>
                  <a:cubicBezTo>
                    <a:pt x="2826" y="4659"/>
                    <a:pt x="4609" y="4397"/>
                    <a:pt x="5656" y="3060"/>
                  </a:cubicBezTo>
                  <a:cubicBezTo>
                    <a:pt x="5656" y="3060"/>
                    <a:pt x="5263" y="977"/>
                    <a:pt x="5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4"/>
            <p:cNvSpPr/>
            <p:nvPr/>
          </p:nvSpPr>
          <p:spPr>
            <a:xfrm>
              <a:off x="5324382" y="3424985"/>
              <a:ext cx="712330" cy="1163216"/>
            </a:xfrm>
            <a:custGeom>
              <a:avLst/>
              <a:gdLst/>
              <a:ahLst/>
              <a:cxnLst/>
              <a:rect l="l" t="t" r="r" b="b"/>
              <a:pathLst>
                <a:path w="13574" h="22166" extrusionOk="0">
                  <a:moveTo>
                    <a:pt x="11150" y="1"/>
                  </a:moveTo>
                  <a:cubicBezTo>
                    <a:pt x="10115" y="1"/>
                    <a:pt x="7514" y="212"/>
                    <a:pt x="4358" y="2032"/>
                  </a:cubicBezTo>
                  <a:cubicBezTo>
                    <a:pt x="1084" y="3925"/>
                    <a:pt x="0" y="21939"/>
                    <a:pt x="0" y="21939"/>
                  </a:cubicBezTo>
                  <a:lnTo>
                    <a:pt x="2608" y="22166"/>
                  </a:lnTo>
                  <a:cubicBezTo>
                    <a:pt x="2608" y="22166"/>
                    <a:pt x="7025" y="7854"/>
                    <a:pt x="7632" y="6557"/>
                  </a:cubicBezTo>
                  <a:cubicBezTo>
                    <a:pt x="7632" y="6557"/>
                    <a:pt x="12383" y="5830"/>
                    <a:pt x="13573" y="4735"/>
                  </a:cubicBezTo>
                  <a:lnTo>
                    <a:pt x="11633" y="20"/>
                  </a:lnTo>
                  <a:cubicBezTo>
                    <a:pt x="11633" y="20"/>
                    <a:pt x="11463" y="1"/>
                    <a:pt x="1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54"/>
            <p:cNvSpPr/>
            <p:nvPr/>
          </p:nvSpPr>
          <p:spPr>
            <a:xfrm>
              <a:off x="6164767" y="1616536"/>
              <a:ext cx="422444" cy="504256"/>
            </a:xfrm>
            <a:custGeom>
              <a:avLst/>
              <a:gdLst/>
              <a:ahLst/>
              <a:cxnLst/>
              <a:rect l="l" t="t" r="r" b="b"/>
              <a:pathLst>
                <a:path w="8050" h="9609" extrusionOk="0">
                  <a:moveTo>
                    <a:pt x="2885" y="1"/>
                  </a:moveTo>
                  <a:cubicBezTo>
                    <a:pt x="2694" y="1"/>
                    <a:pt x="2502" y="20"/>
                    <a:pt x="2310" y="60"/>
                  </a:cubicBezTo>
                  <a:cubicBezTo>
                    <a:pt x="238" y="489"/>
                    <a:pt x="0" y="2453"/>
                    <a:pt x="0" y="2453"/>
                  </a:cubicBezTo>
                  <a:lnTo>
                    <a:pt x="4215" y="8942"/>
                  </a:lnTo>
                  <a:cubicBezTo>
                    <a:pt x="4655" y="9427"/>
                    <a:pt x="5123" y="9609"/>
                    <a:pt x="5570" y="9609"/>
                  </a:cubicBezTo>
                  <a:cubicBezTo>
                    <a:pt x="6903" y="9609"/>
                    <a:pt x="8049" y="7994"/>
                    <a:pt x="7706" y="7994"/>
                  </a:cubicBezTo>
                  <a:cubicBezTo>
                    <a:pt x="7645" y="7994"/>
                    <a:pt x="7535" y="8046"/>
                    <a:pt x="7370" y="8168"/>
                  </a:cubicBezTo>
                  <a:cubicBezTo>
                    <a:pt x="7119" y="8357"/>
                    <a:pt x="6889" y="8444"/>
                    <a:pt x="6683" y="8444"/>
                  </a:cubicBezTo>
                  <a:cubicBezTo>
                    <a:pt x="5744" y="8444"/>
                    <a:pt x="5317" y="6631"/>
                    <a:pt x="5834" y="4346"/>
                  </a:cubicBezTo>
                  <a:cubicBezTo>
                    <a:pt x="6395" y="1821"/>
                    <a:pt x="4727" y="1"/>
                    <a:pt x="28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4"/>
            <p:cNvSpPr/>
            <p:nvPr/>
          </p:nvSpPr>
          <p:spPr>
            <a:xfrm>
              <a:off x="6189117" y="1729259"/>
              <a:ext cx="170604" cy="100389"/>
            </a:xfrm>
            <a:custGeom>
              <a:avLst/>
              <a:gdLst/>
              <a:ahLst/>
              <a:cxnLst/>
              <a:rect l="l" t="t" r="r" b="b"/>
              <a:pathLst>
                <a:path w="3251" h="1913" extrusionOk="0">
                  <a:moveTo>
                    <a:pt x="1559" y="0"/>
                  </a:moveTo>
                  <a:cubicBezTo>
                    <a:pt x="768" y="0"/>
                    <a:pt x="0" y="401"/>
                    <a:pt x="0" y="401"/>
                  </a:cubicBezTo>
                  <a:lnTo>
                    <a:pt x="3251" y="1913"/>
                  </a:lnTo>
                  <a:cubicBezTo>
                    <a:pt x="3133" y="386"/>
                    <a:pt x="2335" y="0"/>
                    <a:pt x="15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4"/>
            <p:cNvSpPr/>
            <p:nvPr/>
          </p:nvSpPr>
          <p:spPr>
            <a:xfrm>
              <a:off x="5811117" y="2495020"/>
              <a:ext cx="687298" cy="986000"/>
            </a:xfrm>
            <a:custGeom>
              <a:avLst/>
              <a:gdLst/>
              <a:ahLst/>
              <a:cxnLst/>
              <a:rect l="l" t="t" r="r" b="b"/>
              <a:pathLst>
                <a:path w="13097" h="18789" extrusionOk="0">
                  <a:moveTo>
                    <a:pt x="6848" y="0"/>
                  </a:moveTo>
                  <a:cubicBezTo>
                    <a:pt x="6778" y="0"/>
                    <a:pt x="6739" y="1"/>
                    <a:pt x="6739" y="1"/>
                  </a:cubicBezTo>
                  <a:cubicBezTo>
                    <a:pt x="6739" y="1"/>
                    <a:pt x="3393" y="608"/>
                    <a:pt x="2989" y="1203"/>
                  </a:cubicBezTo>
                  <a:cubicBezTo>
                    <a:pt x="2881" y="1358"/>
                    <a:pt x="2679" y="2013"/>
                    <a:pt x="2405" y="3073"/>
                  </a:cubicBezTo>
                  <a:cubicBezTo>
                    <a:pt x="2274" y="3430"/>
                    <a:pt x="1917" y="4275"/>
                    <a:pt x="1262" y="4704"/>
                  </a:cubicBezTo>
                  <a:cubicBezTo>
                    <a:pt x="453" y="5240"/>
                    <a:pt x="0" y="6740"/>
                    <a:pt x="1453" y="7847"/>
                  </a:cubicBezTo>
                  <a:cubicBezTo>
                    <a:pt x="893" y="11324"/>
                    <a:pt x="381" y="12860"/>
                    <a:pt x="381" y="17860"/>
                  </a:cubicBezTo>
                  <a:cubicBezTo>
                    <a:pt x="381" y="17860"/>
                    <a:pt x="716" y="17746"/>
                    <a:pt x="2017" y="17746"/>
                  </a:cubicBezTo>
                  <a:cubicBezTo>
                    <a:pt x="3683" y="17746"/>
                    <a:pt x="6934" y="17933"/>
                    <a:pt x="13097" y="18789"/>
                  </a:cubicBezTo>
                  <a:cubicBezTo>
                    <a:pt x="13097" y="18789"/>
                    <a:pt x="11692" y="8990"/>
                    <a:pt x="11680" y="7561"/>
                  </a:cubicBezTo>
                  <a:cubicBezTo>
                    <a:pt x="11668" y="6133"/>
                    <a:pt x="12228" y="1561"/>
                    <a:pt x="11228" y="763"/>
                  </a:cubicBezTo>
                  <a:cubicBezTo>
                    <a:pt x="10344" y="38"/>
                    <a:pt x="7448" y="0"/>
                    <a:pt x="68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4"/>
            <p:cNvSpPr/>
            <p:nvPr/>
          </p:nvSpPr>
          <p:spPr>
            <a:xfrm>
              <a:off x="5711146" y="2101907"/>
              <a:ext cx="160581" cy="147094"/>
            </a:xfrm>
            <a:custGeom>
              <a:avLst/>
              <a:gdLst/>
              <a:ahLst/>
              <a:cxnLst/>
              <a:rect l="l" t="t" r="r" b="b"/>
              <a:pathLst>
                <a:path w="3060" h="2803" extrusionOk="0">
                  <a:moveTo>
                    <a:pt x="1525" y="1"/>
                  </a:moveTo>
                  <a:cubicBezTo>
                    <a:pt x="1419" y="1"/>
                    <a:pt x="1311" y="13"/>
                    <a:pt x="1203" y="39"/>
                  </a:cubicBezTo>
                  <a:cubicBezTo>
                    <a:pt x="453" y="217"/>
                    <a:pt x="0" y="979"/>
                    <a:pt x="155" y="1717"/>
                  </a:cubicBezTo>
                  <a:cubicBezTo>
                    <a:pt x="308" y="2361"/>
                    <a:pt x="882" y="2803"/>
                    <a:pt x="1523" y="2803"/>
                  </a:cubicBezTo>
                  <a:cubicBezTo>
                    <a:pt x="1629" y="2803"/>
                    <a:pt x="1737" y="2790"/>
                    <a:pt x="1846" y="2765"/>
                  </a:cubicBezTo>
                  <a:cubicBezTo>
                    <a:pt x="2584" y="2586"/>
                    <a:pt x="3060" y="1836"/>
                    <a:pt x="2881" y="1074"/>
                  </a:cubicBezTo>
                  <a:cubicBezTo>
                    <a:pt x="2728" y="441"/>
                    <a:pt x="2164" y="1"/>
                    <a:pt x="152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4"/>
            <p:cNvSpPr/>
            <p:nvPr/>
          </p:nvSpPr>
          <p:spPr>
            <a:xfrm>
              <a:off x="5711146" y="2101907"/>
              <a:ext cx="160581" cy="147094"/>
            </a:xfrm>
            <a:custGeom>
              <a:avLst/>
              <a:gdLst/>
              <a:ahLst/>
              <a:cxnLst/>
              <a:rect l="l" t="t" r="r" b="b"/>
              <a:pathLst>
                <a:path w="3060" h="2803" extrusionOk="0">
                  <a:moveTo>
                    <a:pt x="1525" y="1"/>
                  </a:moveTo>
                  <a:cubicBezTo>
                    <a:pt x="1419" y="1"/>
                    <a:pt x="1311" y="13"/>
                    <a:pt x="1203" y="39"/>
                  </a:cubicBezTo>
                  <a:cubicBezTo>
                    <a:pt x="453" y="217"/>
                    <a:pt x="0" y="979"/>
                    <a:pt x="155" y="1717"/>
                  </a:cubicBezTo>
                  <a:cubicBezTo>
                    <a:pt x="308" y="2361"/>
                    <a:pt x="882" y="2803"/>
                    <a:pt x="1523" y="2803"/>
                  </a:cubicBezTo>
                  <a:cubicBezTo>
                    <a:pt x="1629" y="2803"/>
                    <a:pt x="1737" y="2790"/>
                    <a:pt x="1846" y="2765"/>
                  </a:cubicBezTo>
                  <a:cubicBezTo>
                    <a:pt x="2584" y="2586"/>
                    <a:pt x="3060" y="1836"/>
                    <a:pt x="2881" y="1074"/>
                  </a:cubicBezTo>
                  <a:cubicBezTo>
                    <a:pt x="2728" y="441"/>
                    <a:pt x="2164" y="1"/>
                    <a:pt x="1525" y="1"/>
                  </a:cubicBezTo>
                  <a:close/>
                </a:path>
              </a:pathLst>
            </a:custGeom>
            <a:solidFill>
              <a:srgbClr val="EAB7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4"/>
            <p:cNvSpPr/>
            <p:nvPr/>
          </p:nvSpPr>
          <p:spPr>
            <a:xfrm>
              <a:off x="5769239" y="2166665"/>
              <a:ext cx="64390" cy="45550"/>
            </a:xfrm>
            <a:custGeom>
              <a:avLst/>
              <a:gdLst/>
              <a:ahLst/>
              <a:cxnLst/>
              <a:rect l="l" t="t" r="r" b="b"/>
              <a:pathLst>
                <a:path w="1227" h="868" extrusionOk="0">
                  <a:moveTo>
                    <a:pt x="310" y="1"/>
                  </a:moveTo>
                  <a:cubicBezTo>
                    <a:pt x="267" y="1"/>
                    <a:pt x="223" y="3"/>
                    <a:pt x="179" y="7"/>
                  </a:cubicBezTo>
                  <a:cubicBezTo>
                    <a:pt x="179" y="7"/>
                    <a:pt x="0" y="483"/>
                    <a:pt x="358" y="769"/>
                  </a:cubicBezTo>
                  <a:cubicBezTo>
                    <a:pt x="444" y="838"/>
                    <a:pt x="535" y="868"/>
                    <a:pt x="625" y="868"/>
                  </a:cubicBezTo>
                  <a:cubicBezTo>
                    <a:pt x="906" y="868"/>
                    <a:pt x="1173" y="578"/>
                    <a:pt x="1227" y="317"/>
                  </a:cubicBezTo>
                  <a:cubicBezTo>
                    <a:pt x="1227" y="317"/>
                    <a:pt x="839" y="1"/>
                    <a:pt x="310" y="1"/>
                  </a:cubicBezTo>
                  <a:close/>
                </a:path>
              </a:pathLst>
            </a:custGeom>
            <a:solidFill>
              <a:srgbClr val="EAB7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4"/>
            <p:cNvSpPr/>
            <p:nvPr/>
          </p:nvSpPr>
          <p:spPr>
            <a:xfrm>
              <a:off x="5748615" y="2161364"/>
              <a:ext cx="87532" cy="23825"/>
            </a:xfrm>
            <a:custGeom>
              <a:avLst/>
              <a:gdLst/>
              <a:ahLst/>
              <a:cxnLst/>
              <a:rect l="l" t="t" r="r" b="b"/>
              <a:pathLst>
                <a:path w="1668" h="454" extrusionOk="0">
                  <a:moveTo>
                    <a:pt x="858" y="1"/>
                  </a:moveTo>
                  <a:cubicBezTo>
                    <a:pt x="715" y="1"/>
                    <a:pt x="548" y="1"/>
                    <a:pt x="393" y="60"/>
                  </a:cubicBezTo>
                  <a:cubicBezTo>
                    <a:pt x="322" y="84"/>
                    <a:pt x="262" y="120"/>
                    <a:pt x="191" y="156"/>
                  </a:cubicBezTo>
                  <a:cubicBezTo>
                    <a:pt x="120" y="203"/>
                    <a:pt x="60" y="239"/>
                    <a:pt x="0" y="287"/>
                  </a:cubicBezTo>
                  <a:cubicBezTo>
                    <a:pt x="72" y="275"/>
                    <a:pt x="143" y="239"/>
                    <a:pt x="215" y="227"/>
                  </a:cubicBezTo>
                  <a:cubicBezTo>
                    <a:pt x="274" y="215"/>
                    <a:pt x="358" y="203"/>
                    <a:pt x="429" y="180"/>
                  </a:cubicBezTo>
                  <a:cubicBezTo>
                    <a:pt x="453" y="180"/>
                    <a:pt x="501" y="168"/>
                    <a:pt x="536" y="168"/>
                  </a:cubicBezTo>
                  <a:lnTo>
                    <a:pt x="632" y="168"/>
                  </a:lnTo>
                  <a:cubicBezTo>
                    <a:pt x="651" y="164"/>
                    <a:pt x="674" y="162"/>
                    <a:pt x="698" y="162"/>
                  </a:cubicBezTo>
                  <a:cubicBezTo>
                    <a:pt x="745" y="162"/>
                    <a:pt x="798" y="168"/>
                    <a:pt x="846" y="168"/>
                  </a:cubicBezTo>
                  <a:cubicBezTo>
                    <a:pt x="977" y="180"/>
                    <a:pt x="1132" y="215"/>
                    <a:pt x="1263" y="263"/>
                  </a:cubicBezTo>
                  <a:cubicBezTo>
                    <a:pt x="1394" y="299"/>
                    <a:pt x="1524" y="382"/>
                    <a:pt x="1667" y="453"/>
                  </a:cubicBezTo>
                  <a:cubicBezTo>
                    <a:pt x="1560" y="334"/>
                    <a:pt x="1441" y="227"/>
                    <a:pt x="1322" y="144"/>
                  </a:cubicBezTo>
                  <a:cubicBezTo>
                    <a:pt x="1167" y="60"/>
                    <a:pt x="1024" y="25"/>
                    <a:pt x="858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4"/>
            <p:cNvSpPr/>
            <p:nvPr/>
          </p:nvSpPr>
          <p:spPr>
            <a:xfrm>
              <a:off x="6066003" y="2411318"/>
              <a:ext cx="152500" cy="246592"/>
            </a:xfrm>
            <a:custGeom>
              <a:avLst/>
              <a:gdLst/>
              <a:ahLst/>
              <a:cxnLst/>
              <a:rect l="l" t="t" r="r" b="b"/>
              <a:pathLst>
                <a:path w="2906" h="4699" extrusionOk="0">
                  <a:moveTo>
                    <a:pt x="2906" y="0"/>
                  </a:moveTo>
                  <a:lnTo>
                    <a:pt x="108" y="108"/>
                  </a:lnTo>
                  <a:lnTo>
                    <a:pt x="465" y="2001"/>
                  </a:lnTo>
                  <a:cubicBezTo>
                    <a:pt x="465" y="2001"/>
                    <a:pt x="1" y="4156"/>
                    <a:pt x="882" y="4620"/>
                  </a:cubicBezTo>
                  <a:cubicBezTo>
                    <a:pt x="983" y="4673"/>
                    <a:pt x="1087" y="4698"/>
                    <a:pt x="1191" y="4698"/>
                  </a:cubicBezTo>
                  <a:cubicBezTo>
                    <a:pt x="1993" y="4698"/>
                    <a:pt x="2820" y="3228"/>
                    <a:pt x="2799" y="1953"/>
                  </a:cubicBezTo>
                  <a:lnTo>
                    <a:pt x="2906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4"/>
            <p:cNvSpPr/>
            <p:nvPr/>
          </p:nvSpPr>
          <p:spPr>
            <a:xfrm>
              <a:off x="5957950" y="2528764"/>
              <a:ext cx="100022" cy="288101"/>
            </a:xfrm>
            <a:custGeom>
              <a:avLst/>
              <a:gdLst/>
              <a:ahLst/>
              <a:cxnLst/>
              <a:rect l="l" t="t" r="r" b="b"/>
              <a:pathLst>
                <a:path w="1906" h="5490" extrusionOk="0">
                  <a:moveTo>
                    <a:pt x="1262" y="1"/>
                  </a:moveTo>
                  <a:lnTo>
                    <a:pt x="988" y="84"/>
                  </a:lnTo>
                  <a:cubicBezTo>
                    <a:pt x="95" y="1215"/>
                    <a:pt x="0" y="5478"/>
                    <a:pt x="83" y="5490"/>
                  </a:cubicBezTo>
                  <a:cubicBezTo>
                    <a:pt x="85" y="5490"/>
                    <a:pt x="86" y="5490"/>
                    <a:pt x="88" y="5490"/>
                  </a:cubicBezTo>
                  <a:cubicBezTo>
                    <a:pt x="227" y="5490"/>
                    <a:pt x="1905" y="5085"/>
                    <a:pt x="1905" y="5085"/>
                  </a:cubicBezTo>
                  <a:lnTo>
                    <a:pt x="12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4"/>
            <p:cNvSpPr/>
            <p:nvPr/>
          </p:nvSpPr>
          <p:spPr>
            <a:xfrm>
              <a:off x="5961047" y="2791837"/>
              <a:ext cx="96926" cy="25032"/>
            </a:xfrm>
            <a:custGeom>
              <a:avLst/>
              <a:gdLst/>
              <a:ahLst/>
              <a:cxnLst/>
              <a:rect l="l" t="t" r="r" b="b"/>
              <a:pathLst>
                <a:path w="1847" h="477" extrusionOk="0">
                  <a:moveTo>
                    <a:pt x="1822" y="0"/>
                  </a:moveTo>
                  <a:cubicBezTo>
                    <a:pt x="1740" y="35"/>
                    <a:pt x="169" y="405"/>
                    <a:pt x="30" y="405"/>
                  </a:cubicBezTo>
                  <a:cubicBezTo>
                    <a:pt x="28" y="405"/>
                    <a:pt x="26" y="405"/>
                    <a:pt x="24" y="405"/>
                  </a:cubicBezTo>
                  <a:cubicBezTo>
                    <a:pt x="13" y="405"/>
                    <a:pt x="1" y="275"/>
                    <a:pt x="1" y="49"/>
                  </a:cubicBezTo>
                  <a:lnTo>
                    <a:pt x="1" y="49"/>
                  </a:lnTo>
                  <a:cubicBezTo>
                    <a:pt x="1" y="310"/>
                    <a:pt x="13" y="465"/>
                    <a:pt x="24" y="477"/>
                  </a:cubicBezTo>
                  <a:cubicBezTo>
                    <a:pt x="26" y="477"/>
                    <a:pt x="27" y="477"/>
                    <a:pt x="29" y="477"/>
                  </a:cubicBezTo>
                  <a:cubicBezTo>
                    <a:pt x="168" y="477"/>
                    <a:pt x="1846" y="72"/>
                    <a:pt x="1846" y="72"/>
                  </a:cubicBezTo>
                  <a:lnTo>
                    <a:pt x="1822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4"/>
            <p:cNvSpPr/>
            <p:nvPr/>
          </p:nvSpPr>
          <p:spPr>
            <a:xfrm>
              <a:off x="6071670" y="2411318"/>
              <a:ext cx="146255" cy="67539"/>
            </a:xfrm>
            <a:custGeom>
              <a:avLst/>
              <a:gdLst/>
              <a:ahLst/>
              <a:cxnLst/>
              <a:rect l="l" t="t" r="r" b="b"/>
              <a:pathLst>
                <a:path w="2787" h="1287" extrusionOk="0">
                  <a:moveTo>
                    <a:pt x="2786" y="0"/>
                  </a:moveTo>
                  <a:lnTo>
                    <a:pt x="0" y="108"/>
                  </a:lnTo>
                  <a:lnTo>
                    <a:pt x="226" y="1286"/>
                  </a:lnTo>
                  <a:cubicBezTo>
                    <a:pt x="1203" y="1239"/>
                    <a:pt x="2060" y="1072"/>
                    <a:pt x="2750" y="798"/>
                  </a:cubicBezTo>
                  <a:lnTo>
                    <a:pt x="2786" y="0"/>
                  </a:ln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4"/>
            <p:cNvSpPr/>
            <p:nvPr/>
          </p:nvSpPr>
          <p:spPr>
            <a:xfrm>
              <a:off x="5790493" y="1747155"/>
              <a:ext cx="624850" cy="695432"/>
            </a:xfrm>
            <a:custGeom>
              <a:avLst/>
              <a:gdLst/>
              <a:ahLst/>
              <a:cxnLst/>
              <a:rect l="l" t="t" r="r" b="b"/>
              <a:pathLst>
                <a:path w="11907" h="13252" extrusionOk="0">
                  <a:moveTo>
                    <a:pt x="6144" y="0"/>
                  </a:moveTo>
                  <a:cubicBezTo>
                    <a:pt x="1191" y="0"/>
                    <a:pt x="0" y="2703"/>
                    <a:pt x="0" y="6882"/>
                  </a:cubicBezTo>
                  <a:cubicBezTo>
                    <a:pt x="0" y="11073"/>
                    <a:pt x="1762" y="13252"/>
                    <a:pt x="5953" y="13252"/>
                  </a:cubicBezTo>
                  <a:cubicBezTo>
                    <a:pt x="10156" y="13252"/>
                    <a:pt x="11906" y="11371"/>
                    <a:pt x="11906" y="7168"/>
                  </a:cubicBezTo>
                  <a:cubicBezTo>
                    <a:pt x="11906" y="2989"/>
                    <a:pt x="11013" y="0"/>
                    <a:pt x="614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4"/>
            <p:cNvSpPr/>
            <p:nvPr/>
          </p:nvSpPr>
          <p:spPr>
            <a:xfrm>
              <a:off x="6365915" y="2106420"/>
              <a:ext cx="165619" cy="165619"/>
            </a:xfrm>
            <a:custGeom>
              <a:avLst/>
              <a:gdLst/>
              <a:ahLst/>
              <a:cxnLst/>
              <a:rect l="l" t="t" r="r" b="b"/>
              <a:pathLst>
                <a:path w="3156" h="3156" extrusionOk="0">
                  <a:moveTo>
                    <a:pt x="1584" y="0"/>
                  </a:moveTo>
                  <a:cubicBezTo>
                    <a:pt x="715" y="0"/>
                    <a:pt x="1" y="715"/>
                    <a:pt x="1" y="1572"/>
                  </a:cubicBezTo>
                  <a:cubicBezTo>
                    <a:pt x="1" y="2441"/>
                    <a:pt x="703" y="3155"/>
                    <a:pt x="1584" y="3155"/>
                  </a:cubicBezTo>
                  <a:cubicBezTo>
                    <a:pt x="2442" y="3155"/>
                    <a:pt x="3156" y="2453"/>
                    <a:pt x="3156" y="1572"/>
                  </a:cubicBezTo>
                  <a:cubicBezTo>
                    <a:pt x="3156" y="691"/>
                    <a:pt x="2465" y="0"/>
                    <a:pt x="158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4"/>
            <p:cNvSpPr/>
            <p:nvPr/>
          </p:nvSpPr>
          <p:spPr>
            <a:xfrm>
              <a:off x="6403437" y="2176373"/>
              <a:ext cx="73154" cy="56203"/>
            </a:xfrm>
            <a:custGeom>
              <a:avLst/>
              <a:gdLst/>
              <a:ahLst/>
              <a:cxnLst/>
              <a:rect l="l" t="t" r="r" b="b"/>
              <a:pathLst>
                <a:path w="1394" h="1071" extrusionOk="0">
                  <a:moveTo>
                    <a:pt x="1072" y="1"/>
                  </a:moveTo>
                  <a:cubicBezTo>
                    <a:pt x="405" y="96"/>
                    <a:pt x="24" y="608"/>
                    <a:pt x="0" y="608"/>
                  </a:cubicBezTo>
                  <a:cubicBezTo>
                    <a:pt x="120" y="847"/>
                    <a:pt x="421" y="1070"/>
                    <a:pt x="699" y="1070"/>
                  </a:cubicBezTo>
                  <a:cubicBezTo>
                    <a:pt x="837" y="1070"/>
                    <a:pt x="969" y="1016"/>
                    <a:pt x="1072" y="882"/>
                  </a:cubicBezTo>
                  <a:cubicBezTo>
                    <a:pt x="1393" y="477"/>
                    <a:pt x="1072" y="1"/>
                    <a:pt x="107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4"/>
            <p:cNvSpPr/>
            <p:nvPr/>
          </p:nvSpPr>
          <p:spPr>
            <a:xfrm>
              <a:off x="6402808" y="2172490"/>
              <a:ext cx="94407" cy="38309"/>
            </a:xfrm>
            <a:custGeom>
              <a:avLst/>
              <a:gdLst/>
              <a:ahLst/>
              <a:cxnLst/>
              <a:rect l="l" t="t" r="r" b="b"/>
              <a:pathLst>
                <a:path w="1799" h="730" extrusionOk="0">
                  <a:moveTo>
                    <a:pt x="1223" y="0"/>
                  </a:moveTo>
                  <a:cubicBezTo>
                    <a:pt x="1082" y="0"/>
                    <a:pt x="934" y="23"/>
                    <a:pt x="786" y="63"/>
                  </a:cubicBezTo>
                  <a:cubicBezTo>
                    <a:pt x="631" y="110"/>
                    <a:pt x="465" y="194"/>
                    <a:pt x="334" y="313"/>
                  </a:cubicBezTo>
                  <a:cubicBezTo>
                    <a:pt x="179" y="432"/>
                    <a:pt x="72" y="563"/>
                    <a:pt x="0" y="730"/>
                  </a:cubicBezTo>
                  <a:cubicBezTo>
                    <a:pt x="119" y="610"/>
                    <a:pt x="238" y="491"/>
                    <a:pt x="369" y="420"/>
                  </a:cubicBezTo>
                  <a:cubicBezTo>
                    <a:pt x="524" y="325"/>
                    <a:pt x="655" y="253"/>
                    <a:pt x="822" y="206"/>
                  </a:cubicBezTo>
                  <a:cubicBezTo>
                    <a:pt x="893" y="182"/>
                    <a:pt x="977" y="158"/>
                    <a:pt x="1060" y="146"/>
                  </a:cubicBezTo>
                  <a:lnTo>
                    <a:pt x="1179" y="134"/>
                  </a:lnTo>
                  <a:cubicBezTo>
                    <a:pt x="1203" y="122"/>
                    <a:pt x="1250" y="122"/>
                    <a:pt x="1298" y="122"/>
                  </a:cubicBezTo>
                  <a:cubicBezTo>
                    <a:pt x="1326" y="118"/>
                    <a:pt x="1354" y="117"/>
                    <a:pt x="1381" y="117"/>
                  </a:cubicBezTo>
                  <a:cubicBezTo>
                    <a:pt x="1437" y="117"/>
                    <a:pt x="1493" y="122"/>
                    <a:pt x="1548" y="122"/>
                  </a:cubicBezTo>
                  <a:cubicBezTo>
                    <a:pt x="1620" y="122"/>
                    <a:pt x="1715" y="134"/>
                    <a:pt x="1798" y="134"/>
                  </a:cubicBezTo>
                  <a:cubicBezTo>
                    <a:pt x="1727" y="110"/>
                    <a:pt x="1655" y="75"/>
                    <a:pt x="1560" y="39"/>
                  </a:cubicBezTo>
                  <a:cubicBezTo>
                    <a:pt x="1489" y="27"/>
                    <a:pt x="1405" y="3"/>
                    <a:pt x="1310" y="3"/>
                  </a:cubicBezTo>
                  <a:cubicBezTo>
                    <a:pt x="1281" y="1"/>
                    <a:pt x="1252" y="0"/>
                    <a:pt x="1223" y="0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4"/>
            <p:cNvSpPr/>
            <p:nvPr/>
          </p:nvSpPr>
          <p:spPr>
            <a:xfrm>
              <a:off x="6006650" y="2130140"/>
              <a:ext cx="35685" cy="43189"/>
            </a:xfrm>
            <a:custGeom>
              <a:avLst/>
              <a:gdLst/>
              <a:ahLst/>
              <a:cxnLst/>
              <a:rect l="l" t="t" r="r" b="b"/>
              <a:pathLst>
                <a:path w="680" h="823" extrusionOk="0">
                  <a:moveTo>
                    <a:pt x="334" y="1"/>
                  </a:moveTo>
                  <a:cubicBezTo>
                    <a:pt x="144" y="1"/>
                    <a:pt x="1" y="203"/>
                    <a:pt x="1" y="417"/>
                  </a:cubicBezTo>
                  <a:cubicBezTo>
                    <a:pt x="1" y="644"/>
                    <a:pt x="167" y="822"/>
                    <a:pt x="346" y="822"/>
                  </a:cubicBezTo>
                  <a:cubicBezTo>
                    <a:pt x="525" y="822"/>
                    <a:pt x="679" y="632"/>
                    <a:pt x="679" y="405"/>
                  </a:cubicBezTo>
                  <a:cubicBezTo>
                    <a:pt x="679" y="179"/>
                    <a:pt x="513" y="1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4"/>
            <p:cNvSpPr/>
            <p:nvPr/>
          </p:nvSpPr>
          <p:spPr>
            <a:xfrm>
              <a:off x="6021659" y="2133079"/>
              <a:ext cx="15061" cy="14064"/>
            </a:xfrm>
            <a:custGeom>
              <a:avLst/>
              <a:gdLst/>
              <a:ahLst/>
              <a:cxnLst/>
              <a:rect l="l" t="t" r="r" b="b"/>
              <a:pathLst>
                <a:path w="287" h="268" extrusionOk="0">
                  <a:moveTo>
                    <a:pt x="83" y="0"/>
                  </a:moveTo>
                  <a:cubicBezTo>
                    <a:pt x="71" y="0"/>
                    <a:pt x="59" y="1"/>
                    <a:pt x="48" y="4"/>
                  </a:cubicBezTo>
                  <a:cubicBezTo>
                    <a:pt x="1" y="52"/>
                    <a:pt x="1" y="147"/>
                    <a:pt x="60" y="207"/>
                  </a:cubicBezTo>
                  <a:cubicBezTo>
                    <a:pt x="90" y="244"/>
                    <a:pt x="135" y="268"/>
                    <a:pt x="175" y="268"/>
                  </a:cubicBezTo>
                  <a:cubicBezTo>
                    <a:pt x="199" y="268"/>
                    <a:pt x="221" y="260"/>
                    <a:pt x="239" y="242"/>
                  </a:cubicBezTo>
                  <a:cubicBezTo>
                    <a:pt x="286" y="218"/>
                    <a:pt x="274" y="123"/>
                    <a:pt x="227" y="64"/>
                  </a:cubicBezTo>
                  <a:cubicBezTo>
                    <a:pt x="181" y="18"/>
                    <a:pt x="127" y="0"/>
                    <a:pt x="83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4"/>
            <p:cNvSpPr/>
            <p:nvPr/>
          </p:nvSpPr>
          <p:spPr>
            <a:xfrm>
              <a:off x="6014784" y="2102484"/>
              <a:ext cx="45026" cy="19574"/>
            </a:xfrm>
            <a:custGeom>
              <a:avLst/>
              <a:gdLst/>
              <a:ahLst/>
              <a:cxnLst/>
              <a:rect l="l" t="t" r="r" b="b"/>
              <a:pathLst>
                <a:path w="858" h="373" extrusionOk="0">
                  <a:moveTo>
                    <a:pt x="320" y="1"/>
                  </a:moveTo>
                  <a:cubicBezTo>
                    <a:pt x="229" y="1"/>
                    <a:pt x="124" y="16"/>
                    <a:pt x="1" y="51"/>
                  </a:cubicBezTo>
                  <a:cubicBezTo>
                    <a:pt x="1" y="51"/>
                    <a:pt x="76" y="34"/>
                    <a:pt x="186" y="34"/>
                  </a:cubicBezTo>
                  <a:cubicBezTo>
                    <a:pt x="376" y="34"/>
                    <a:pt x="669" y="86"/>
                    <a:pt x="858" y="373"/>
                  </a:cubicBezTo>
                  <a:cubicBezTo>
                    <a:pt x="858" y="373"/>
                    <a:pt x="775" y="1"/>
                    <a:pt x="320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4"/>
            <p:cNvSpPr/>
            <p:nvPr/>
          </p:nvSpPr>
          <p:spPr>
            <a:xfrm>
              <a:off x="5988020" y="2018939"/>
              <a:ext cx="109311" cy="68011"/>
            </a:xfrm>
            <a:custGeom>
              <a:avLst/>
              <a:gdLst/>
              <a:ahLst/>
              <a:cxnLst/>
              <a:rect l="l" t="t" r="r" b="b"/>
              <a:pathLst>
                <a:path w="2083" h="1296" extrusionOk="0">
                  <a:moveTo>
                    <a:pt x="950" y="0"/>
                  </a:moveTo>
                  <a:cubicBezTo>
                    <a:pt x="537" y="0"/>
                    <a:pt x="179" y="227"/>
                    <a:pt x="82" y="596"/>
                  </a:cubicBezTo>
                  <a:cubicBezTo>
                    <a:pt x="1" y="845"/>
                    <a:pt x="138" y="869"/>
                    <a:pt x="367" y="869"/>
                  </a:cubicBezTo>
                  <a:cubicBezTo>
                    <a:pt x="422" y="869"/>
                    <a:pt x="482" y="868"/>
                    <a:pt x="546" y="868"/>
                  </a:cubicBezTo>
                  <a:cubicBezTo>
                    <a:pt x="686" y="868"/>
                    <a:pt x="843" y="875"/>
                    <a:pt x="999" y="917"/>
                  </a:cubicBezTo>
                  <a:cubicBezTo>
                    <a:pt x="1364" y="1025"/>
                    <a:pt x="1631" y="1295"/>
                    <a:pt x="1800" y="1295"/>
                  </a:cubicBezTo>
                  <a:cubicBezTo>
                    <a:pt x="1873" y="1295"/>
                    <a:pt x="1927" y="1244"/>
                    <a:pt x="1963" y="1108"/>
                  </a:cubicBezTo>
                  <a:cubicBezTo>
                    <a:pt x="2082" y="667"/>
                    <a:pt x="1761" y="191"/>
                    <a:pt x="1237" y="36"/>
                  </a:cubicBezTo>
                  <a:cubicBezTo>
                    <a:pt x="1140" y="12"/>
                    <a:pt x="1044" y="0"/>
                    <a:pt x="9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54"/>
            <p:cNvSpPr/>
            <p:nvPr/>
          </p:nvSpPr>
          <p:spPr>
            <a:xfrm>
              <a:off x="5855461" y="2129510"/>
              <a:ext cx="35685" cy="43189"/>
            </a:xfrm>
            <a:custGeom>
              <a:avLst/>
              <a:gdLst/>
              <a:ahLst/>
              <a:cxnLst/>
              <a:rect l="l" t="t" r="r" b="b"/>
              <a:pathLst>
                <a:path w="680" h="823" extrusionOk="0">
                  <a:moveTo>
                    <a:pt x="362" y="0"/>
                  </a:moveTo>
                  <a:cubicBezTo>
                    <a:pt x="356" y="0"/>
                    <a:pt x="351" y="0"/>
                    <a:pt x="346" y="1"/>
                  </a:cubicBezTo>
                  <a:cubicBezTo>
                    <a:pt x="143" y="13"/>
                    <a:pt x="0" y="191"/>
                    <a:pt x="12" y="417"/>
                  </a:cubicBezTo>
                  <a:cubicBezTo>
                    <a:pt x="12" y="644"/>
                    <a:pt x="179" y="822"/>
                    <a:pt x="358" y="822"/>
                  </a:cubicBezTo>
                  <a:cubicBezTo>
                    <a:pt x="536" y="822"/>
                    <a:pt x="679" y="632"/>
                    <a:pt x="679" y="406"/>
                  </a:cubicBezTo>
                  <a:cubicBezTo>
                    <a:pt x="679" y="186"/>
                    <a:pt x="533" y="0"/>
                    <a:pt x="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54"/>
            <p:cNvSpPr/>
            <p:nvPr/>
          </p:nvSpPr>
          <p:spPr>
            <a:xfrm>
              <a:off x="5871099" y="2132816"/>
              <a:ext cx="15009" cy="14326"/>
            </a:xfrm>
            <a:custGeom>
              <a:avLst/>
              <a:gdLst/>
              <a:ahLst/>
              <a:cxnLst/>
              <a:rect l="l" t="t" r="r" b="b"/>
              <a:pathLst>
                <a:path w="286" h="273" extrusionOk="0">
                  <a:moveTo>
                    <a:pt x="84" y="0"/>
                  </a:moveTo>
                  <a:cubicBezTo>
                    <a:pt x="69" y="0"/>
                    <a:pt x="57" y="3"/>
                    <a:pt x="48" y="9"/>
                  </a:cubicBezTo>
                  <a:cubicBezTo>
                    <a:pt x="0" y="57"/>
                    <a:pt x="0" y="152"/>
                    <a:pt x="60" y="212"/>
                  </a:cubicBezTo>
                  <a:cubicBezTo>
                    <a:pt x="90" y="249"/>
                    <a:pt x="134" y="273"/>
                    <a:pt x="175" y="273"/>
                  </a:cubicBezTo>
                  <a:cubicBezTo>
                    <a:pt x="198" y="273"/>
                    <a:pt x="221" y="265"/>
                    <a:pt x="238" y="247"/>
                  </a:cubicBezTo>
                  <a:cubicBezTo>
                    <a:pt x="286" y="223"/>
                    <a:pt x="262" y="128"/>
                    <a:pt x="226" y="69"/>
                  </a:cubicBezTo>
                  <a:cubicBezTo>
                    <a:pt x="182" y="25"/>
                    <a:pt x="125" y="0"/>
                    <a:pt x="84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4"/>
            <p:cNvSpPr/>
            <p:nvPr/>
          </p:nvSpPr>
          <p:spPr>
            <a:xfrm>
              <a:off x="5846067" y="2102064"/>
              <a:ext cx="45078" cy="18734"/>
            </a:xfrm>
            <a:custGeom>
              <a:avLst/>
              <a:gdLst/>
              <a:ahLst/>
              <a:cxnLst/>
              <a:rect l="l" t="t" r="r" b="b"/>
              <a:pathLst>
                <a:path w="859" h="357" extrusionOk="0">
                  <a:moveTo>
                    <a:pt x="545" y="0"/>
                  </a:moveTo>
                  <a:cubicBezTo>
                    <a:pt x="92" y="0"/>
                    <a:pt x="1" y="357"/>
                    <a:pt x="1" y="357"/>
                  </a:cubicBezTo>
                  <a:cubicBezTo>
                    <a:pt x="188" y="81"/>
                    <a:pt x="477" y="29"/>
                    <a:pt x="667" y="29"/>
                  </a:cubicBezTo>
                  <a:cubicBezTo>
                    <a:pt x="780" y="29"/>
                    <a:pt x="858" y="47"/>
                    <a:pt x="858" y="47"/>
                  </a:cubicBezTo>
                  <a:cubicBezTo>
                    <a:pt x="738" y="14"/>
                    <a:pt x="635" y="0"/>
                    <a:pt x="545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4"/>
            <p:cNvSpPr/>
            <p:nvPr/>
          </p:nvSpPr>
          <p:spPr>
            <a:xfrm>
              <a:off x="5815472" y="2025184"/>
              <a:ext cx="109521" cy="68011"/>
            </a:xfrm>
            <a:custGeom>
              <a:avLst/>
              <a:gdLst/>
              <a:ahLst/>
              <a:cxnLst/>
              <a:rect l="l" t="t" r="r" b="b"/>
              <a:pathLst>
                <a:path w="2087" h="1296" extrusionOk="0">
                  <a:moveTo>
                    <a:pt x="1133" y="0"/>
                  </a:moveTo>
                  <a:cubicBezTo>
                    <a:pt x="1039" y="0"/>
                    <a:pt x="942" y="12"/>
                    <a:pt x="846" y="36"/>
                  </a:cubicBezTo>
                  <a:cubicBezTo>
                    <a:pt x="310" y="191"/>
                    <a:pt x="0" y="667"/>
                    <a:pt x="120" y="1108"/>
                  </a:cubicBezTo>
                  <a:cubicBezTo>
                    <a:pt x="156" y="1244"/>
                    <a:pt x="211" y="1295"/>
                    <a:pt x="285" y="1295"/>
                  </a:cubicBezTo>
                  <a:cubicBezTo>
                    <a:pt x="457" y="1295"/>
                    <a:pt x="727" y="1025"/>
                    <a:pt x="1084" y="917"/>
                  </a:cubicBezTo>
                  <a:cubicBezTo>
                    <a:pt x="1240" y="875"/>
                    <a:pt x="1397" y="868"/>
                    <a:pt x="1537" y="868"/>
                  </a:cubicBezTo>
                  <a:cubicBezTo>
                    <a:pt x="1601" y="868"/>
                    <a:pt x="1661" y="869"/>
                    <a:pt x="1717" y="869"/>
                  </a:cubicBezTo>
                  <a:cubicBezTo>
                    <a:pt x="1947" y="869"/>
                    <a:pt x="2087" y="845"/>
                    <a:pt x="2013" y="596"/>
                  </a:cubicBezTo>
                  <a:cubicBezTo>
                    <a:pt x="1916" y="227"/>
                    <a:pt x="1549" y="0"/>
                    <a:pt x="11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4"/>
            <p:cNvSpPr/>
            <p:nvPr/>
          </p:nvSpPr>
          <p:spPr>
            <a:xfrm>
              <a:off x="5838405" y="2034525"/>
              <a:ext cx="130197" cy="194692"/>
            </a:xfrm>
            <a:custGeom>
              <a:avLst/>
              <a:gdLst/>
              <a:ahLst/>
              <a:cxnLst/>
              <a:rect l="l" t="t" r="r" b="b"/>
              <a:pathLst>
                <a:path w="2481" h="3710" extrusionOk="0">
                  <a:moveTo>
                    <a:pt x="1992" y="1"/>
                  </a:moveTo>
                  <a:cubicBezTo>
                    <a:pt x="1992" y="1"/>
                    <a:pt x="1826" y="2085"/>
                    <a:pt x="1480" y="2501"/>
                  </a:cubicBezTo>
                  <a:cubicBezTo>
                    <a:pt x="1422" y="2576"/>
                    <a:pt x="1362" y="2606"/>
                    <a:pt x="1299" y="2606"/>
                  </a:cubicBezTo>
                  <a:cubicBezTo>
                    <a:pt x="1068" y="2606"/>
                    <a:pt x="806" y="2208"/>
                    <a:pt x="534" y="2208"/>
                  </a:cubicBezTo>
                  <a:cubicBezTo>
                    <a:pt x="469" y="2208"/>
                    <a:pt x="403" y="2230"/>
                    <a:pt x="337" y="2287"/>
                  </a:cubicBezTo>
                  <a:cubicBezTo>
                    <a:pt x="1" y="2575"/>
                    <a:pt x="487" y="3710"/>
                    <a:pt x="1433" y="3710"/>
                  </a:cubicBezTo>
                  <a:cubicBezTo>
                    <a:pt x="1658" y="3710"/>
                    <a:pt x="1910" y="3645"/>
                    <a:pt x="2183" y="3489"/>
                  </a:cubicBezTo>
                  <a:cubicBezTo>
                    <a:pt x="2195" y="3478"/>
                    <a:pt x="2480" y="191"/>
                    <a:pt x="199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4"/>
            <p:cNvSpPr/>
            <p:nvPr/>
          </p:nvSpPr>
          <p:spPr>
            <a:xfrm>
              <a:off x="5847326" y="2034525"/>
              <a:ext cx="106267" cy="196896"/>
            </a:xfrm>
            <a:custGeom>
              <a:avLst/>
              <a:gdLst/>
              <a:ahLst/>
              <a:cxnLst/>
              <a:rect l="l" t="t" r="r" b="b"/>
              <a:pathLst>
                <a:path w="2025" h="3752" extrusionOk="0">
                  <a:moveTo>
                    <a:pt x="1822" y="1"/>
                  </a:moveTo>
                  <a:cubicBezTo>
                    <a:pt x="1775" y="263"/>
                    <a:pt x="1751" y="549"/>
                    <a:pt x="1703" y="846"/>
                  </a:cubicBezTo>
                  <a:cubicBezTo>
                    <a:pt x="1656" y="1120"/>
                    <a:pt x="1608" y="1406"/>
                    <a:pt x="1548" y="1680"/>
                  </a:cubicBezTo>
                  <a:cubicBezTo>
                    <a:pt x="1525" y="1811"/>
                    <a:pt x="1489" y="1942"/>
                    <a:pt x="1453" y="2073"/>
                  </a:cubicBezTo>
                  <a:cubicBezTo>
                    <a:pt x="1406" y="2216"/>
                    <a:pt x="1358" y="2346"/>
                    <a:pt x="1287" y="2454"/>
                  </a:cubicBezTo>
                  <a:cubicBezTo>
                    <a:pt x="1248" y="2505"/>
                    <a:pt x="1203" y="2528"/>
                    <a:pt x="1151" y="2528"/>
                  </a:cubicBezTo>
                  <a:cubicBezTo>
                    <a:pt x="1106" y="2528"/>
                    <a:pt x="1056" y="2511"/>
                    <a:pt x="1001" y="2477"/>
                  </a:cubicBezTo>
                  <a:cubicBezTo>
                    <a:pt x="894" y="2406"/>
                    <a:pt x="798" y="2299"/>
                    <a:pt x="656" y="2227"/>
                  </a:cubicBezTo>
                  <a:cubicBezTo>
                    <a:pt x="596" y="2180"/>
                    <a:pt x="525" y="2156"/>
                    <a:pt x="441" y="2132"/>
                  </a:cubicBezTo>
                  <a:cubicBezTo>
                    <a:pt x="420" y="2130"/>
                    <a:pt x="398" y="2128"/>
                    <a:pt x="376" y="2128"/>
                  </a:cubicBezTo>
                  <a:cubicBezTo>
                    <a:pt x="300" y="2128"/>
                    <a:pt x="225" y="2146"/>
                    <a:pt x="179" y="2192"/>
                  </a:cubicBezTo>
                  <a:cubicBezTo>
                    <a:pt x="108" y="2239"/>
                    <a:pt x="48" y="2335"/>
                    <a:pt x="36" y="2406"/>
                  </a:cubicBezTo>
                  <a:cubicBezTo>
                    <a:pt x="1" y="2477"/>
                    <a:pt x="1" y="2573"/>
                    <a:pt x="24" y="2644"/>
                  </a:cubicBezTo>
                  <a:cubicBezTo>
                    <a:pt x="60" y="2954"/>
                    <a:pt x="215" y="3228"/>
                    <a:pt x="441" y="3418"/>
                  </a:cubicBezTo>
                  <a:cubicBezTo>
                    <a:pt x="644" y="3609"/>
                    <a:pt x="929" y="3751"/>
                    <a:pt x="1227" y="3751"/>
                  </a:cubicBezTo>
                  <a:cubicBezTo>
                    <a:pt x="1513" y="3751"/>
                    <a:pt x="1787" y="3644"/>
                    <a:pt x="2025" y="3489"/>
                  </a:cubicBezTo>
                  <a:lnTo>
                    <a:pt x="2025" y="3489"/>
                  </a:lnTo>
                  <a:cubicBezTo>
                    <a:pt x="1906" y="3549"/>
                    <a:pt x="1775" y="3609"/>
                    <a:pt x="1644" y="3644"/>
                  </a:cubicBezTo>
                  <a:cubicBezTo>
                    <a:pt x="1548" y="3662"/>
                    <a:pt x="1439" y="3673"/>
                    <a:pt x="1337" y="3673"/>
                  </a:cubicBezTo>
                  <a:cubicBezTo>
                    <a:pt x="1299" y="3673"/>
                    <a:pt x="1262" y="3671"/>
                    <a:pt x="1227" y="3668"/>
                  </a:cubicBezTo>
                  <a:cubicBezTo>
                    <a:pt x="953" y="3656"/>
                    <a:pt x="703" y="3525"/>
                    <a:pt x="513" y="3335"/>
                  </a:cubicBezTo>
                  <a:cubicBezTo>
                    <a:pt x="334" y="3132"/>
                    <a:pt x="179" y="2882"/>
                    <a:pt x="155" y="2632"/>
                  </a:cubicBezTo>
                  <a:cubicBezTo>
                    <a:pt x="155" y="2501"/>
                    <a:pt x="167" y="2358"/>
                    <a:pt x="275" y="2323"/>
                  </a:cubicBezTo>
                  <a:cubicBezTo>
                    <a:pt x="322" y="2287"/>
                    <a:pt x="358" y="2287"/>
                    <a:pt x="417" y="2287"/>
                  </a:cubicBezTo>
                  <a:cubicBezTo>
                    <a:pt x="465" y="2299"/>
                    <a:pt x="525" y="2335"/>
                    <a:pt x="584" y="2358"/>
                  </a:cubicBezTo>
                  <a:cubicBezTo>
                    <a:pt x="691" y="2418"/>
                    <a:pt x="798" y="2525"/>
                    <a:pt x="929" y="2597"/>
                  </a:cubicBezTo>
                  <a:cubicBezTo>
                    <a:pt x="981" y="2627"/>
                    <a:pt x="1050" y="2658"/>
                    <a:pt x="1130" y="2658"/>
                  </a:cubicBezTo>
                  <a:cubicBezTo>
                    <a:pt x="1142" y="2658"/>
                    <a:pt x="1155" y="2658"/>
                    <a:pt x="1167" y="2656"/>
                  </a:cubicBezTo>
                  <a:cubicBezTo>
                    <a:pt x="1227" y="2656"/>
                    <a:pt x="1251" y="2632"/>
                    <a:pt x="1298" y="2620"/>
                  </a:cubicBezTo>
                  <a:lnTo>
                    <a:pt x="1394" y="2525"/>
                  </a:lnTo>
                  <a:cubicBezTo>
                    <a:pt x="1489" y="2394"/>
                    <a:pt x="1525" y="2239"/>
                    <a:pt x="1572" y="2108"/>
                  </a:cubicBezTo>
                  <a:cubicBezTo>
                    <a:pt x="1596" y="1977"/>
                    <a:pt x="1632" y="1823"/>
                    <a:pt x="1656" y="1692"/>
                  </a:cubicBezTo>
                  <a:cubicBezTo>
                    <a:pt x="1751" y="1132"/>
                    <a:pt x="1810" y="561"/>
                    <a:pt x="1822" y="1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4"/>
            <p:cNvSpPr/>
            <p:nvPr/>
          </p:nvSpPr>
          <p:spPr>
            <a:xfrm>
              <a:off x="5897338" y="2220717"/>
              <a:ext cx="51271" cy="28180"/>
            </a:xfrm>
            <a:custGeom>
              <a:avLst/>
              <a:gdLst/>
              <a:ahLst/>
              <a:cxnLst/>
              <a:rect l="l" t="t" r="r" b="b"/>
              <a:pathLst>
                <a:path w="977" h="537" extrusionOk="0">
                  <a:moveTo>
                    <a:pt x="975" y="1"/>
                  </a:moveTo>
                  <a:cubicBezTo>
                    <a:pt x="944" y="1"/>
                    <a:pt x="634" y="180"/>
                    <a:pt x="313" y="180"/>
                  </a:cubicBezTo>
                  <a:cubicBezTo>
                    <a:pt x="206" y="180"/>
                    <a:pt x="99" y="161"/>
                    <a:pt x="0" y="108"/>
                  </a:cubicBezTo>
                  <a:lnTo>
                    <a:pt x="0" y="108"/>
                  </a:lnTo>
                  <a:cubicBezTo>
                    <a:pt x="0" y="108"/>
                    <a:pt x="167" y="537"/>
                    <a:pt x="441" y="537"/>
                  </a:cubicBezTo>
                  <a:cubicBezTo>
                    <a:pt x="703" y="537"/>
                    <a:pt x="929" y="287"/>
                    <a:pt x="976" y="1"/>
                  </a:cubicBezTo>
                  <a:cubicBezTo>
                    <a:pt x="976" y="1"/>
                    <a:pt x="975" y="1"/>
                    <a:pt x="97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4"/>
            <p:cNvSpPr/>
            <p:nvPr/>
          </p:nvSpPr>
          <p:spPr>
            <a:xfrm>
              <a:off x="6150388" y="2175586"/>
              <a:ext cx="111882" cy="56571"/>
            </a:xfrm>
            <a:custGeom>
              <a:avLst/>
              <a:gdLst/>
              <a:ahLst/>
              <a:cxnLst/>
              <a:rect l="l" t="t" r="r" b="b"/>
              <a:pathLst>
                <a:path w="2132" h="1078" extrusionOk="0">
                  <a:moveTo>
                    <a:pt x="975" y="0"/>
                  </a:moveTo>
                  <a:cubicBezTo>
                    <a:pt x="448" y="0"/>
                    <a:pt x="35" y="215"/>
                    <a:pt x="24" y="492"/>
                  </a:cubicBezTo>
                  <a:cubicBezTo>
                    <a:pt x="0" y="790"/>
                    <a:pt x="465" y="1040"/>
                    <a:pt x="1048" y="1075"/>
                  </a:cubicBezTo>
                  <a:cubicBezTo>
                    <a:pt x="1078" y="1077"/>
                    <a:pt x="1107" y="1077"/>
                    <a:pt x="1136" y="1077"/>
                  </a:cubicBezTo>
                  <a:cubicBezTo>
                    <a:pt x="1679" y="1077"/>
                    <a:pt x="2108" y="870"/>
                    <a:pt x="2120" y="587"/>
                  </a:cubicBezTo>
                  <a:cubicBezTo>
                    <a:pt x="2131" y="290"/>
                    <a:pt x="1667" y="28"/>
                    <a:pt x="1096" y="4"/>
                  </a:cubicBezTo>
                  <a:cubicBezTo>
                    <a:pt x="1055" y="1"/>
                    <a:pt x="1014" y="0"/>
                    <a:pt x="975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4"/>
            <p:cNvSpPr/>
            <p:nvPr/>
          </p:nvSpPr>
          <p:spPr>
            <a:xfrm>
              <a:off x="5955431" y="2243860"/>
              <a:ext cx="83754" cy="39411"/>
            </a:xfrm>
            <a:custGeom>
              <a:avLst/>
              <a:gdLst/>
              <a:ahLst/>
              <a:cxnLst/>
              <a:rect l="l" t="t" r="r" b="b"/>
              <a:pathLst>
                <a:path w="1596" h="751" extrusionOk="0">
                  <a:moveTo>
                    <a:pt x="1596" y="1"/>
                  </a:moveTo>
                  <a:lnTo>
                    <a:pt x="1596" y="1"/>
                  </a:lnTo>
                  <a:cubicBezTo>
                    <a:pt x="1382" y="239"/>
                    <a:pt x="1155" y="417"/>
                    <a:pt x="858" y="536"/>
                  </a:cubicBezTo>
                  <a:cubicBezTo>
                    <a:pt x="727" y="572"/>
                    <a:pt x="596" y="620"/>
                    <a:pt x="441" y="632"/>
                  </a:cubicBezTo>
                  <a:cubicBezTo>
                    <a:pt x="370" y="655"/>
                    <a:pt x="298" y="655"/>
                    <a:pt x="227" y="655"/>
                  </a:cubicBezTo>
                  <a:lnTo>
                    <a:pt x="0" y="655"/>
                  </a:lnTo>
                  <a:cubicBezTo>
                    <a:pt x="72" y="679"/>
                    <a:pt x="143" y="715"/>
                    <a:pt x="227" y="727"/>
                  </a:cubicBezTo>
                  <a:cubicBezTo>
                    <a:pt x="298" y="739"/>
                    <a:pt x="381" y="751"/>
                    <a:pt x="465" y="751"/>
                  </a:cubicBezTo>
                  <a:cubicBezTo>
                    <a:pt x="620" y="751"/>
                    <a:pt x="786" y="727"/>
                    <a:pt x="941" y="667"/>
                  </a:cubicBezTo>
                  <a:cubicBezTo>
                    <a:pt x="1084" y="608"/>
                    <a:pt x="1215" y="513"/>
                    <a:pt x="1334" y="393"/>
                  </a:cubicBezTo>
                  <a:cubicBezTo>
                    <a:pt x="1441" y="274"/>
                    <a:pt x="1548" y="143"/>
                    <a:pt x="1596" y="1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4"/>
            <p:cNvSpPr/>
            <p:nvPr/>
          </p:nvSpPr>
          <p:spPr>
            <a:xfrm>
              <a:off x="6057921" y="2500058"/>
              <a:ext cx="254936" cy="341156"/>
            </a:xfrm>
            <a:custGeom>
              <a:avLst/>
              <a:gdLst/>
              <a:ahLst/>
              <a:cxnLst/>
              <a:rect l="l" t="t" r="r" b="b"/>
              <a:pathLst>
                <a:path w="4858" h="6501" extrusionOk="0">
                  <a:moveTo>
                    <a:pt x="4370" y="0"/>
                  </a:moveTo>
                  <a:lnTo>
                    <a:pt x="0" y="5632"/>
                  </a:lnTo>
                  <a:cubicBezTo>
                    <a:pt x="0" y="5632"/>
                    <a:pt x="2167" y="6489"/>
                    <a:pt x="2441" y="6501"/>
                  </a:cubicBezTo>
                  <a:cubicBezTo>
                    <a:pt x="2441" y="6501"/>
                    <a:pt x="2442" y="6501"/>
                    <a:pt x="2443" y="6501"/>
                  </a:cubicBezTo>
                  <a:cubicBezTo>
                    <a:pt x="2721" y="6501"/>
                    <a:pt x="4299" y="3719"/>
                    <a:pt x="4858" y="83"/>
                  </a:cubicBezTo>
                  <a:lnTo>
                    <a:pt x="43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4"/>
            <p:cNvSpPr/>
            <p:nvPr/>
          </p:nvSpPr>
          <p:spPr>
            <a:xfrm>
              <a:off x="6057921" y="2504414"/>
              <a:ext cx="254936" cy="336801"/>
            </a:xfrm>
            <a:custGeom>
              <a:avLst/>
              <a:gdLst/>
              <a:ahLst/>
              <a:cxnLst/>
              <a:rect l="l" t="t" r="r" b="b"/>
              <a:pathLst>
                <a:path w="4858" h="6418" extrusionOk="0">
                  <a:moveTo>
                    <a:pt x="4798" y="0"/>
                  </a:moveTo>
                  <a:cubicBezTo>
                    <a:pt x="4229" y="3569"/>
                    <a:pt x="2692" y="6299"/>
                    <a:pt x="2397" y="6299"/>
                  </a:cubicBezTo>
                  <a:cubicBezTo>
                    <a:pt x="2396" y="6299"/>
                    <a:pt x="2394" y="6299"/>
                    <a:pt x="2393" y="6299"/>
                  </a:cubicBezTo>
                  <a:cubicBezTo>
                    <a:pt x="2155" y="6287"/>
                    <a:pt x="500" y="5656"/>
                    <a:pt x="60" y="5477"/>
                  </a:cubicBezTo>
                  <a:lnTo>
                    <a:pt x="0" y="5549"/>
                  </a:lnTo>
                  <a:cubicBezTo>
                    <a:pt x="0" y="5549"/>
                    <a:pt x="2167" y="6406"/>
                    <a:pt x="2441" y="6418"/>
                  </a:cubicBezTo>
                  <a:cubicBezTo>
                    <a:pt x="2441" y="6418"/>
                    <a:pt x="2442" y="6418"/>
                    <a:pt x="2443" y="6418"/>
                  </a:cubicBezTo>
                  <a:cubicBezTo>
                    <a:pt x="2721" y="6418"/>
                    <a:pt x="4299" y="3636"/>
                    <a:pt x="4858" y="0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4"/>
            <p:cNvSpPr/>
            <p:nvPr/>
          </p:nvSpPr>
          <p:spPr>
            <a:xfrm>
              <a:off x="6014154" y="2494391"/>
              <a:ext cx="282486" cy="302480"/>
            </a:xfrm>
            <a:custGeom>
              <a:avLst/>
              <a:gdLst/>
              <a:ahLst/>
              <a:cxnLst/>
              <a:rect l="l" t="t" r="r" b="b"/>
              <a:pathLst>
                <a:path w="5383" h="5764" extrusionOk="0">
                  <a:moveTo>
                    <a:pt x="2921" y="1"/>
                  </a:moveTo>
                  <a:cubicBezTo>
                    <a:pt x="2888" y="1"/>
                    <a:pt x="2870" y="1"/>
                    <a:pt x="2870" y="1"/>
                  </a:cubicBezTo>
                  <a:cubicBezTo>
                    <a:pt x="2870" y="1"/>
                    <a:pt x="1322" y="287"/>
                    <a:pt x="191" y="656"/>
                  </a:cubicBezTo>
                  <a:cubicBezTo>
                    <a:pt x="1" y="2216"/>
                    <a:pt x="251" y="5644"/>
                    <a:pt x="834" y="5764"/>
                  </a:cubicBezTo>
                  <a:cubicBezTo>
                    <a:pt x="1215" y="5728"/>
                    <a:pt x="4525" y="1858"/>
                    <a:pt x="5382" y="168"/>
                  </a:cubicBezTo>
                  <a:cubicBezTo>
                    <a:pt x="4290" y="10"/>
                    <a:pt x="3169" y="1"/>
                    <a:pt x="2921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4"/>
            <p:cNvSpPr/>
            <p:nvPr/>
          </p:nvSpPr>
          <p:spPr>
            <a:xfrm>
              <a:off x="6137898" y="2857434"/>
              <a:ext cx="230586" cy="129934"/>
            </a:xfrm>
            <a:custGeom>
              <a:avLst/>
              <a:gdLst/>
              <a:ahLst/>
              <a:cxnLst/>
              <a:rect l="l" t="t" r="r" b="b"/>
              <a:pathLst>
                <a:path w="4394" h="2476" extrusionOk="0">
                  <a:moveTo>
                    <a:pt x="4393" y="0"/>
                  </a:moveTo>
                  <a:cubicBezTo>
                    <a:pt x="3947" y="1819"/>
                    <a:pt x="2688" y="2234"/>
                    <a:pt x="1632" y="2234"/>
                  </a:cubicBezTo>
                  <a:cubicBezTo>
                    <a:pt x="745" y="2234"/>
                    <a:pt x="1" y="1941"/>
                    <a:pt x="0" y="1941"/>
                  </a:cubicBezTo>
                  <a:lnTo>
                    <a:pt x="0" y="1941"/>
                  </a:lnTo>
                  <a:cubicBezTo>
                    <a:pt x="860" y="2323"/>
                    <a:pt x="1552" y="2475"/>
                    <a:pt x="2108" y="2475"/>
                  </a:cubicBezTo>
                  <a:cubicBezTo>
                    <a:pt x="4347" y="2475"/>
                    <a:pt x="4393" y="1"/>
                    <a:pt x="4393" y="0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4"/>
            <p:cNvSpPr/>
            <p:nvPr/>
          </p:nvSpPr>
          <p:spPr>
            <a:xfrm>
              <a:off x="5764883" y="1723592"/>
              <a:ext cx="680423" cy="443487"/>
            </a:xfrm>
            <a:custGeom>
              <a:avLst/>
              <a:gdLst/>
              <a:ahLst/>
              <a:cxnLst/>
              <a:rect l="l" t="t" r="r" b="b"/>
              <a:pathLst>
                <a:path w="12966" h="8451" extrusionOk="0">
                  <a:moveTo>
                    <a:pt x="6341" y="1"/>
                  </a:moveTo>
                  <a:cubicBezTo>
                    <a:pt x="4877" y="1"/>
                    <a:pt x="3424" y="378"/>
                    <a:pt x="2405" y="1175"/>
                  </a:cubicBezTo>
                  <a:cubicBezTo>
                    <a:pt x="0" y="3068"/>
                    <a:pt x="500" y="6914"/>
                    <a:pt x="500" y="6914"/>
                  </a:cubicBezTo>
                  <a:cubicBezTo>
                    <a:pt x="3715" y="6438"/>
                    <a:pt x="7810" y="3747"/>
                    <a:pt x="7811" y="3747"/>
                  </a:cubicBezTo>
                  <a:lnTo>
                    <a:pt x="7811" y="3747"/>
                  </a:lnTo>
                  <a:cubicBezTo>
                    <a:pt x="6989" y="8081"/>
                    <a:pt x="12371" y="8450"/>
                    <a:pt x="12371" y="8450"/>
                  </a:cubicBezTo>
                  <a:cubicBezTo>
                    <a:pt x="12371" y="8450"/>
                    <a:pt x="12966" y="4283"/>
                    <a:pt x="11323" y="2021"/>
                  </a:cubicBezTo>
                  <a:cubicBezTo>
                    <a:pt x="10379" y="712"/>
                    <a:pt x="8351" y="1"/>
                    <a:pt x="63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4"/>
            <p:cNvSpPr/>
            <p:nvPr/>
          </p:nvSpPr>
          <p:spPr>
            <a:xfrm>
              <a:off x="5871099" y="3311790"/>
              <a:ext cx="627316" cy="1339278"/>
            </a:xfrm>
            <a:custGeom>
              <a:avLst/>
              <a:gdLst/>
              <a:ahLst/>
              <a:cxnLst/>
              <a:rect l="l" t="t" r="r" b="b"/>
              <a:pathLst>
                <a:path w="11954" h="25521" extrusionOk="0">
                  <a:moveTo>
                    <a:pt x="3429" y="0"/>
                  </a:moveTo>
                  <a:cubicBezTo>
                    <a:pt x="2589" y="0"/>
                    <a:pt x="1922" y="238"/>
                    <a:pt x="1584" y="844"/>
                  </a:cubicBezTo>
                  <a:cubicBezTo>
                    <a:pt x="0" y="3665"/>
                    <a:pt x="2560" y="22275"/>
                    <a:pt x="3870" y="25251"/>
                  </a:cubicBezTo>
                  <a:cubicBezTo>
                    <a:pt x="4357" y="25453"/>
                    <a:pt x="4810" y="25521"/>
                    <a:pt x="5198" y="25521"/>
                  </a:cubicBezTo>
                  <a:cubicBezTo>
                    <a:pt x="6005" y="25521"/>
                    <a:pt x="6537" y="25228"/>
                    <a:pt x="6537" y="25228"/>
                  </a:cubicBezTo>
                  <a:cubicBezTo>
                    <a:pt x="6668" y="14417"/>
                    <a:pt x="6668" y="7059"/>
                    <a:pt x="6668" y="7059"/>
                  </a:cubicBezTo>
                  <a:cubicBezTo>
                    <a:pt x="6668" y="7059"/>
                    <a:pt x="6713" y="7060"/>
                    <a:pt x="6794" y="7060"/>
                  </a:cubicBezTo>
                  <a:cubicBezTo>
                    <a:pt x="7328" y="7060"/>
                    <a:pt x="9419" y="7015"/>
                    <a:pt x="10370" y="6332"/>
                  </a:cubicBezTo>
                  <a:cubicBezTo>
                    <a:pt x="11478" y="5547"/>
                    <a:pt x="11954" y="3225"/>
                    <a:pt x="11954" y="3225"/>
                  </a:cubicBezTo>
                  <a:cubicBezTo>
                    <a:pt x="11954" y="3225"/>
                    <a:pt x="6521" y="0"/>
                    <a:pt x="34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4"/>
            <p:cNvSpPr/>
            <p:nvPr/>
          </p:nvSpPr>
          <p:spPr>
            <a:xfrm>
              <a:off x="6337577" y="3468490"/>
              <a:ext cx="92150" cy="77247"/>
            </a:xfrm>
            <a:custGeom>
              <a:avLst/>
              <a:gdLst/>
              <a:ahLst/>
              <a:cxnLst/>
              <a:rect l="l" t="t" r="r" b="b"/>
              <a:pathLst>
                <a:path w="1756" h="1472" extrusionOk="0">
                  <a:moveTo>
                    <a:pt x="219" y="1"/>
                  </a:moveTo>
                  <a:cubicBezTo>
                    <a:pt x="219" y="1"/>
                    <a:pt x="1" y="1472"/>
                    <a:pt x="860" y="1472"/>
                  </a:cubicBezTo>
                  <a:cubicBezTo>
                    <a:pt x="1080" y="1472"/>
                    <a:pt x="1371" y="1375"/>
                    <a:pt x="1755" y="1132"/>
                  </a:cubicBezTo>
                  <a:lnTo>
                    <a:pt x="2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4"/>
            <p:cNvSpPr/>
            <p:nvPr/>
          </p:nvSpPr>
          <p:spPr>
            <a:xfrm>
              <a:off x="6164137" y="3563475"/>
              <a:ext cx="160634" cy="1006623"/>
            </a:xfrm>
            <a:custGeom>
              <a:avLst/>
              <a:gdLst/>
              <a:ahLst/>
              <a:cxnLst/>
              <a:rect l="l" t="t" r="r" b="b"/>
              <a:pathLst>
                <a:path w="3061" h="19182" fill="none" extrusionOk="0">
                  <a:moveTo>
                    <a:pt x="3060" y="0"/>
                  </a:moveTo>
                  <a:cubicBezTo>
                    <a:pt x="3060" y="0"/>
                    <a:pt x="1405" y="227"/>
                    <a:pt x="0" y="0"/>
                  </a:cubicBezTo>
                  <a:cubicBezTo>
                    <a:pt x="0" y="0"/>
                    <a:pt x="679" y="16122"/>
                    <a:pt x="500" y="19181"/>
                  </a:cubicBezTo>
                </a:path>
              </a:pathLst>
            </a:custGeom>
            <a:solidFill>
              <a:schemeClr val="lt1"/>
            </a:solidFill>
            <a:ln w="3875" cap="flat" cmpd="sng">
              <a:solidFill>
                <a:srgbClr val="D1E0E5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4"/>
            <p:cNvSpPr/>
            <p:nvPr/>
          </p:nvSpPr>
          <p:spPr>
            <a:xfrm>
              <a:off x="5090067" y="4557569"/>
              <a:ext cx="371173" cy="169975"/>
            </a:xfrm>
            <a:custGeom>
              <a:avLst/>
              <a:gdLst/>
              <a:ahLst/>
              <a:cxnLst/>
              <a:rect l="l" t="t" r="r" b="b"/>
              <a:pathLst>
                <a:path w="7073" h="3239" extrusionOk="0">
                  <a:moveTo>
                    <a:pt x="191" y="0"/>
                  </a:moveTo>
                  <a:lnTo>
                    <a:pt x="0" y="715"/>
                  </a:lnTo>
                  <a:lnTo>
                    <a:pt x="6811" y="3239"/>
                  </a:lnTo>
                  <a:cubicBezTo>
                    <a:pt x="6811" y="3239"/>
                    <a:pt x="7073" y="1941"/>
                    <a:pt x="7073" y="572"/>
                  </a:cubicBezTo>
                  <a:lnTo>
                    <a:pt x="4465" y="346"/>
                  </a:lnTo>
                  <a:cubicBezTo>
                    <a:pt x="4465" y="346"/>
                    <a:pt x="3838" y="586"/>
                    <a:pt x="2852" y="586"/>
                  </a:cubicBezTo>
                  <a:cubicBezTo>
                    <a:pt x="2125" y="586"/>
                    <a:pt x="1202" y="455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4"/>
            <p:cNvSpPr/>
            <p:nvPr/>
          </p:nvSpPr>
          <p:spPr>
            <a:xfrm>
              <a:off x="6373420" y="2526297"/>
              <a:ext cx="79398" cy="443015"/>
            </a:xfrm>
            <a:custGeom>
              <a:avLst/>
              <a:gdLst/>
              <a:ahLst/>
              <a:cxnLst/>
              <a:rect l="l" t="t" r="r" b="b"/>
              <a:pathLst>
                <a:path w="1513" h="8442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1" y="1596"/>
                    <a:pt x="1" y="7442"/>
                    <a:pt x="1084" y="8442"/>
                  </a:cubicBezTo>
                  <a:cubicBezTo>
                    <a:pt x="1013" y="7751"/>
                    <a:pt x="965" y="7215"/>
                    <a:pt x="965" y="6965"/>
                  </a:cubicBezTo>
                  <a:cubicBezTo>
                    <a:pt x="953" y="5537"/>
                    <a:pt x="1513" y="965"/>
                    <a:pt x="513" y="167"/>
                  </a:cubicBezTo>
                  <a:cubicBezTo>
                    <a:pt x="441" y="107"/>
                    <a:pt x="370" y="60"/>
                    <a:pt x="263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4"/>
            <p:cNvSpPr/>
            <p:nvPr/>
          </p:nvSpPr>
          <p:spPr>
            <a:xfrm>
              <a:off x="6037297" y="2841743"/>
              <a:ext cx="15009" cy="21988"/>
            </a:xfrm>
            <a:custGeom>
              <a:avLst/>
              <a:gdLst/>
              <a:ahLst/>
              <a:cxnLst/>
              <a:rect l="l" t="t" r="r" b="b"/>
              <a:pathLst>
                <a:path w="286" h="419" extrusionOk="0">
                  <a:moveTo>
                    <a:pt x="164" y="1"/>
                  </a:moveTo>
                  <a:cubicBezTo>
                    <a:pt x="161" y="1"/>
                    <a:pt x="158" y="1"/>
                    <a:pt x="155" y="2"/>
                  </a:cubicBezTo>
                  <a:cubicBezTo>
                    <a:pt x="60" y="2"/>
                    <a:pt x="0" y="97"/>
                    <a:pt x="0" y="216"/>
                  </a:cubicBezTo>
                  <a:cubicBezTo>
                    <a:pt x="0" y="335"/>
                    <a:pt x="72" y="419"/>
                    <a:pt x="155" y="419"/>
                  </a:cubicBezTo>
                  <a:cubicBezTo>
                    <a:pt x="226" y="419"/>
                    <a:pt x="286" y="335"/>
                    <a:pt x="286" y="216"/>
                  </a:cubicBezTo>
                  <a:cubicBezTo>
                    <a:pt x="286" y="103"/>
                    <a:pt x="222" y="1"/>
                    <a:pt x="1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4"/>
            <p:cNvSpPr/>
            <p:nvPr/>
          </p:nvSpPr>
          <p:spPr>
            <a:xfrm>
              <a:off x="6021029" y="2969895"/>
              <a:ext cx="15061" cy="21936"/>
            </a:xfrm>
            <a:custGeom>
              <a:avLst/>
              <a:gdLst/>
              <a:ahLst/>
              <a:cxnLst/>
              <a:rect l="l" t="t" r="r" b="b"/>
              <a:pathLst>
                <a:path w="287" h="418" extrusionOk="0">
                  <a:moveTo>
                    <a:pt x="143" y="1"/>
                  </a:moveTo>
                  <a:cubicBezTo>
                    <a:pt x="60" y="1"/>
                    <a:pt x="1" y="96"/>
                    <a:pt x="1" y="215"/>
                  </a:cubicBezTo>
                  <a:cubicBezTo>
                    <a:pt x="1" y="334"/>
                    <a:pt x="72" y="417"/>
                    <a:pt x="143" y="417"/>
                  </a:cubicBezTo>
                  <a:cubicBezTo>
                    <a:pt x="227" y="417"/>
                    <a:pt x="286" y="334"/>
                    <a:pt x="286" y="215"/>
                  </a:cubicBezTo>
                  <a:cubicBezTo>
                    <a:pt x="286" y="96"/>
                    <a:pt x="239" y="1"/>
                    <a:pt x="1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4"/>
            <p:cNvSpPr/>
            <p:nvPr/>
          </p:nvSpPr>
          <p:spPr>
            <a:xfrm>
              <a:off x="6012895" y="3125440"/>
              <a:ext cx="15061" cy="21936"/>
            </a:xfrm>
            <a:custGeom>
              <a:avLst/>
              <a:gdLst/>
              <a:ahLst/>
              <a:cxnLst/>
              <a:rect l="l" t="t" r="r" b="b"/>
              <a:pathLst>
                <a:path w="287" h="418" extrusionOk="0">
                  <a:moveTo>
                    <a:pt x="168" y="0"/>
                  </a:moveTo>
                  <a:cubicBezTo>
                    <a:pt x="164" y="0"/>
                    <a:pt x="160" y="1"/>
                    <a:pt x="156" y="1"/>
                  </a:cubicBezTo>
                  <a:cubicBezTo>
                    <a:pt x="60" y="1"/>
                    <a:pt x="1" y="85"/>
                    <a:pt x="1" y="204"/>
                  </a:cubicBezTo>
                  <a:cubicBezTo>
                    <a:pt x="1" y="323"/>
                    <a:pt x="84" y="418"/>
                    <a:pt x="156" y="418"/>
                  </a:cubicBezTo>
                  <a:cubicBezTo>
                    <a:pt x="227" y="418"/>
                    <a:pt x="287" y="323"/>
                    <a:pt x="287" y="204"/>
                  </a:cubicBezTo>
                  <a:cubicBezTo>
                    <a:pt x="287" y="91"/>
                    <a:pt x="234" y="0"/>
                    <a:pt x="168" y="0"/>
                  </a:cubicBezTo>
                  <a:close/>
                </a:path>
              </a:pathLst>
            </a:custGeom>
            <a:solidFill>
              <a:srgbClr val="A5D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4"/>
            <p:cNvSpPr/>
            <p:nvPr/>
          </p:nvSpPr>
          <p:spPr>
            <a:xfrm>
              <a:off x="6012895" y="3276052"/>
              <a:ext cx="15061" cy="21936"/>
            </a:xfrm>
            <a:custGeom>
              <a:avLst/>
              <a:gdLst/>
              <a:ahLst/>
              <a:cxnLst/>
              <a:rect l="l" t="t" r="r" b="b"/>
              <a:pathLst>
                <a:path w="287" h="418" extrusionOk="0">
                  <a:moveTo>
                    <a:pt x="156" y="1"/>
                  </a:moveTo>
                  <a:cubicBezTo>
                    <a:pt x="60" y="1"/>
                    <a:pt x="1" y="96"/>
                    <a:pt x="1" y="215"/>
                  </a:cubicBezTo>
                  <a:cubicBezTo>
                    <a:pt x="1" y="334"/>
                    <a:pt x="84" y="417"/>
                    <a:pt x="156" y="417"/>
                  </a:cubicBezTo>
                  <a:cubicBezTo>
                    <a:pt x="227" y="417"/>
                    <a:pt x="287" y="334"/>
                    <a:pt x="287" y="215"/>
                  </a:cubicBezTo>
                  <a:cubicBezTo>
                    <a:pt x="287" y="108"/>
                    <a:pt x="227" y="1"/>
                    <a:pt x="1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4"/>
            <p:cNvSpPr/>
            <p:nvPr/>
          </p:nvSpPr>
          <p:spPr>
            <a:xfrm>
              <a:off x="5624924" y="2526297"/>
              <a:ext cx="902246" cy="634191"/>
            </a:xfrm>
            <a:custGeom>
              <a:avLst/>
              <a:gdLst/>
              <a:ahLst/>
              <a:cxnLst/>
              <a:rect l="l" t="t" r="r" b="b"/>
              <a:pathLst>
                <a:path w="17193" h="12085" extrusionOk="0">
                  <a:moveTo>
                    <a:pt x="14526" y="0"/>
                  </a:moveTo>
                  <a:cubicBezTo>
                    <a:pt x="14241" y="819"/>
                    <a:pt x="14465" y="2858"/>
                    <a:pt x="14478" y="2858"/>
                  </a:cubicBezTo>
                  <a:cubicBezTo>
                    <a:pt x="14478" y="2858"/>
                    <a:pt x="14478" y="2858"/>
                    <a:pt x="14478" y="2858"/>
                  </a:cubicBezTo>
                  <a:lnTo>
                    <a:pt x="14478" y="2858"/>
                  </a:lnTo>
                  <a:cubicBezTo>
                    <a:pt x="13895" y="3691"/>
                    <a:pt x="10299" y="9918"/>
                    <a:pt x="10299" y="9918"/>
                  </a:cubicBezTo>
                  <a:cubicBezTo>
                    <a:pt x="6668" y="10347"/>
                    <a:pt x="0" y="12085"/>
                    <a:pt x="0" y="12085"/>
                  </a:cubicBezTo>
                  <a:lnTo>
                    <a:pt x="11085" y="12085"/>
                  </a:lnTo>
                  <a:cubicBezTo>
                    <a:pt x="16407" y="8323"/>
                    <a:pt x="17193" y="3012"/>
                    <a:pt x="16645" y="1965"/>
                  </a:cubicBezTo>
                  <a:cubicBezTo>
                    <a:pt x="16085" y="941"/>
                    <a:pt x="14526" y="0"/>
                    <a:pt x="14526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4"/>
            <p:cNvSpPr/>
            <p:nvPr/>
          </p:nvSpPr>
          <p:spPr>
            <a:xfrm>
              <a:off x="4291560" y="3161073"/>
              <a:ext cx="2033188" cy="127520"/>
            </a:xfrm>
            <a:custGeom>
              <a:avLst/>
              <a:gdLst/>
              <a:ahLst/>
              <a:cxnLst/>
              <a:rect l="l" t="t" r="r" b="b"/>
              <a:pathLst>
                <a:path w="38744" h="2430" extrusionOk="0">
                  <a:moveTo>
                    <a:pt x="0" y="1"/>
                  </a:moveTo>
                  <a:lnTo>
                    <a:pt x="333" y="2430"/>
                  </a:lnTo>
                  <a:lnTo>
                    <a:pt x="38422" y="1846"/>
                  </a:lnTo>
                  <a:lnTo>
                    <a:pt x="38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4"/>
            <p:cNvSpPr/>
            <p:nvPr/>
          </p:nvSpPr>
          <p:spPr>
            <a:xfrm>
              <a:off x="5856720" y="3161073"/>
              <a:ext cx="468047" cy="104430"/>
            </a:xfrm>
            <a:custGeom>
              <a:avLst/>
              <a:gdLst/>
              <a:ahLst/>
              <a:cxnLst/>
              <a:rect l="l" t="t" r="r" b="b"/>
              <a:pathLst>
                <a:path w="8919" h="1990" extrusionOk="0">
                  <a:moveTo>
                    <a:pt x="0" y="1"/>
                  </a:moveTo>
                  <a:lnTo>
                    <a:pt x="334" y="1989"/>
                  </a:lnTo>
                  <a:lnTo>
                    <a:pt x="8597" y="1846"/>
                  </a:lnTo>
                  <a:lnTo>
                    <a:pt x="8918" y="1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4"/>
            <p:cNvSpPr/>
            <p:nvPr/>
          </p:nvSpPr>
          <p:spPr>
            <a:xfrm>
              <a:off x="4349653" y="3287283"/>
              <a:ext cx="115660" cy="1575847"/>
            </a:xfrm>
            <a:custGeom>
              <a:avLst/>
              <a:gdLst/>
              <a:ahLst/>
              <a:cxnLst/>
              <a:rect l="l" t="t" r="r" b="b"/>
              <a:pathLst>
                <a:path w="2204" h="30029" extrusionOk="0">
                  <a:moveTo>
                    <a:pt x="0" y="1"/>
                  </a:moveTo>
                  <a:lnTo>
                    <a:pt x="1512" y="30028"/>
                  </a:lnTo>
                  <a:lnTo>
                    <a:pt x="2203" y="30028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4"/>
            <p:cNvSpPr/>
            <p:nvPr/>
          </p:nvSpPr>
          <p:spPr>
            <a:xfrm>
              <a:off x="5791122" y="3264192"/>
              <a:ext cx="134342" cy="1650785"/>
            </a:xfrm>
            <a:custGeom>
              <a:avLst/>
              <a:gdLst/>
              <a:ahLst/>
              <a:cxnLst/>
              <a:rect l="l" t="t" r="r" b="b"/>
              <a:pathLst>
                <a:path w="2560" h="31457" extrusionOk="0">
                  <a:moveTo>
                    <a:pt x="2167" y="0"/>
                  </a:moveTo>
                  <a:lnTo>
                    <a:pt x="0" y="36"/>
                  </a:lnTo>
                  <a:lnTo>
                    <a:pt x="1869" y="31457"/>
                  </a:lnTo>
                  <a:lnTo>
                    <a:pt x="2560" y="31457"/>
                  </a:lnTo>
                  <a:lnTo>
                    <a:pt x="21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4"/>
            <p:cNvSpPr/>
            <p:nvPr/>
          </p:nvSpPr>
          <p:spPr>
            <a:xfrm>
              <a:off x="6217875" y="3257948"/>
              <a:ext cx="89999" cy="1657030"/>
            </a:xfrm>
            <a:custGeom>
              <a:avLst/>
              <a:gdLst/>
              <a:ahLst/>
              <a:cxnLst/>
              <a:rect l="l" t="t" r="r" b="b"/>
              <a:pathLst>
                <a:path w="1715" h="31576" extrusionOk="0">
                  <a:moveTo>
                    <a:pt x="1715" y="0"/>
                  </a:moveTo>
                  <a:lnTo>
                    <a:pt x="0" y="36"/>
                  </a:lnTo>
                  <a:lnTo>
                    <a:pt x="655" y="31576"/>
                  </a:lnTo>
                  <a:lnTo>
                    <a:pt x="1500" y="31576"/>
                  </a:lnTo>
                  <a:lnTo>
                    <a:pt x="17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4"/>
            <p:cNvSpPr/>
            <p:nvPr/>
          </p:nvSpPr>
          <p:spPr>
            <a:xfrm>
              <a:off x="4656440" y="2459440"/>
              <a:ext cx="890386" cy="701677"/>
            </a:xfrm>
            <a:custGeom>
              <a:avLst/>
              <a:gdLst/>
              <a:ahLst/>
              <a:cxnLst/>
              <a:rect l="l" t="t" r="r" b="b"/>
              <a:pathLst>
                <a:path w="16967" h="13371" extrusionOk="0">
                  <a:moveTo>
                    <a:pt x="16967" y="0"/>
                  </a:moveTo>
                  <a:lnTo>
                    <a:pt x="0" y="2203"/>
                  </a:lnTo>
                  <a:lnTo>
                    <a:pt x="2489" y="13371"/>
                  </a:lnTo>
                  <a:lnTo>
                    <a:pt x="16967" y="13371"/>
                  </a:lnTo>
                  <a:lnTo>
                    <a:pt x="169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4"/>
            <p:cNvSpPr/>
            <p:nvPr/>
          </p:nvSpPr>
          <p:spPr>
            <a:xfrm>
              <a:off x="4656440" y="2459440"/>
              <a:ext cx="890386" cy="701677"/>
            </a:xfrm>
            <a:custGeom>
              <a:avLst/>
              <a:gdLst/>
              <a:ahLst/>
              <a:cxnLst/>
              <a:rect l="l" t="t" r="r" b="b"/>
              <a:pathLst>
                <a:path w="16967" h="13371" extrusionOk="0">
                  <a:moveTo>
                    <a:pt x="16967" y="0"/>
                  </a:moveTo>
                  <a:lnTo>
                    <a:pt x="0" y="2203"/>
                  </a:lnTo>
                  <a:lnTo>
                    <a:pt x="0" y="2215"/>
                  </a:lnTo>
                  <a:lnTo>
                    <a:pt x="16121" y="131"/>
                  </a:lnTo>
                  <a:lnTo>
                    <a:pt x="16121" y="13371"/>
                  </a:lnTo>
                  <a:lnTo>
                    <a:pt x="16967" y="13371"/>
                  </a:lnTo>
                  <a:lnTo>
                    <a:pt x="169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4"/>
            <p:cNvSpPr/>
            <p:nvPr/>
          </p:nvSpPr>
          <p:spPr>
            <a:xfrm>
              <a:off x="5546784" y="3115469"/>
              <a:ext cx="462432" cy="45655"/>
            </a:xfrm>
            <a:custGeom>
              <a:avLst/>
              <a:gdLst/>
              <a:ahLst/>
              <a:cxnLst/>
              <a:rect l="l" t="t" r="r" b="b"/>
              <a:pathLst>
                <a:path w="8812" h="870" extrusionOk="0">
                  <a:moveTo>
                    <a:pt x="1" y="1"/>
                  </a:moveTo>
                  <a:lnTo>
                    <a:pt x="1" y="870"/>
                  </a:lnTo>
                  <a:lnTo>
                    <a:pt x="8811" y="870"/>
                  </a:lnTo>
                  <a:lnTo>
                    <a:pt x="8811" y="6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4"/>
            <p:cNvSpPr/>
            <p:nvPr/>
          </p:nvSpPr>
          <p:spPr>
            <a:xfrm>
              <a:off x="4962598" y="2793726"/>
              <a:ext cx="165619" cy="123742"/>
            </a:xfrm>
            <a:custGeom>
              <a:avLst/>
              <a:gdLst/>
              <a:ahLst/>
              <a:cxnLst/>
              <a:rect l="l" t="t" r="r" b="b"/>
              <a:pathLst>
                <a:path w="3156" h="2358" extrusionOk="0">
                  <a:moveTo>
                    <a:pt x="3025" y="0"/>
                  </a:moveTo>
                  <a:lnTo>
                    <a:pt x="0" y="476"/>
                  </a:lnTo>
                  <a:lnTo>
                    <a:pt x="334" y="2226"/>
                  </a:lnTo>
                  <a:lnTo>
                    <a:pt x="3156" y="2357"/>
                  </a:lnTo>
                  <a:lnTo>
                    <a:pt x="30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4"/>
            <p:cNvSpPr/>
            <p:nvPr/>
          </p:nvSpPr>
          <p:spPr>
            <a:xfrm>
              <a:off x="5237531" y="745557"/>
              <a:ext cx="667934" cy="787950"/>
            </a:xfrm>
            <a:custGeom>
              <a:avLst/>
              <a:gdLst/>
              <a:ahLst/>
              <a:cxnLst/>
              <a:rect l="l" t="t" r="r" b="b"/>
              <a:pathLst>
                <a:path w="12728" h="15015" extrusionOk="0">
                  <a:moveTo>
                    <a:pt x="12728" y="0"/>
                  </a:moveTo>
                  <a:lnTo>
                    <a:pt x="0" y="405"/>
                  </a:lnTo>
                  <a:lnTo>
                    <a:pt x="786" y="14931"/>
                  </a:lnTo>
                  <a:lnTo>
                    <a:pt x="12299" y="15014"/>
                  </a:lnTo>
                  <a:lnTo>
                    <a:pt x="12728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4"/>
            <p:cNvSpPr/>
            <p:nvPr/>
          </p:nvSpPr>
          <p:spPr>
            <a:xfrm>
              <a:off x="5259361" y="710554"/>
              <a:ext cx="667986" cy="787950"/>
            </a:xfrm>
            <a:custGeom>
              <a:avLst/>
              <a:gdLst/>
              <a:ahLst/>
              <a:cxnLst/>
              <a:rect l="l" t="t" r="r" b="b"/>
              <a:pathLst>
                <a:path w="12729" h="15015" extrusionOk="0">
                  <a:moveTo>
                    <a:pt x="12729" y="1"/>
                  </a:moveTo>
                  <a:lnTo>
                    <a:pt x="1" y="405"/>
                  </a:lnTo>
                  <a:lnTo>
                    <a:pt x="787" y="14931"/>
                  </a:lnTo>
                  <a:lnTo>
                    <a:pt x="12300" y="15014"/>
                  </a:lnTo>
                  <a:lnTo>
                    <a:pt x="127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4"/>
            <p:cNvSpPr/>
            <p:nvPr/>
          </p:nvSpPr>
          <p:spPr>
            <a:xfrm>
              <a:off x="5348732" y="886776"/>
              <a:ext cx="497382" cy="368654"/>
            </a:xfrm>
            <a:custGeom>
              <a:avLst/>
              <a:gdLst/>
              <a:ahLst/>
              <a:cxnLst/>
              <a:rect l="l" t="t" r="r" b="b"/>
              <a:pathLst>
                <a:path w="9478" h="7025" fill="none" extrusionOk="0">
                  <a:moveTo>
                    <a:pt x="0" y="6572"/>
                  </a:moveTo>
                  <a:lnTo>
                    <a:pt x="1108" y="4810"/>
                  </a:lnTo>
                  <a:lnTo>
                    <a:pt x="2656" y="7025"/>
                  </a:lnTo>
                  <a:lnTo>
                    <a:pt x="4656" y="4441"/>
                  </a:lnTo>
                  <a:lnTo>
                    <a:pt x="5573" y="4810"/>
                  </a:lnTo>
                  <a:lnTo>
                    <a:pt x="6787" y="2620"/>
                  </a:lnTo>
                  <a:lnTo>
                    <a:pt x="8156" y="3513"/>
                  </a:lnTo>
                  <a:lnTo>
                    <a:pt x="9478" y="0"/>
                  </a:lnTo>
                </a:path>
              </a:pathLst>
            </a:custGeom>
            <a:noFill/>
            <a:ln w="3875" cap="flat" cmpd="sng">
              <a:solidFill>
                <a:schemeClr val="accent4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4"/>
            <p:cNvSpPr/>
            <p:nvPr/>
          </p:nvSpPr>
          <p:spPr>
            <a:xfrm>
              <a:off x="5333723" y="886776"/>
              <a:ext cx="478647" cy="516746"/>
            </a:xfrm>
            <a:custGeom>
              <a:avLst/>
              <a:gdLst/>
              <a:ahLst/>
              <a:cxnLst/>
              <a:rect l="l" t="t" r="r" b="b"/>
              <a:pathLst>
                <a:path w="9121" h="9847" fill="none" extrusionOk="0">
                  <a:moveTo>
                    <a:pt x="1" y="0"/>
                  </a:moveTo>
                  <a:lnTo>
                    <a:pt x="441" y="9644"/>
                  </a:lnTo>
                  <a:lnTo>
                    <a:pt x="9121" y="9847"/>
                  </a:lnTo>
                </a:path>
              </a:pathLst>
            </a:custGeom>
            <a:noFill/>
            <a:ln w="3875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4"/>
            <p:cNvSpPr/>
            <p:nvPr/>
          </p:nvSpPr>
          <p:spPr>
            <a:xfrm>
              <a:off x="5867950" y="749913"/>
              <a:ext cx="28180" cy="28180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63" y="1"/>
                  </a:moveTo>
                  <a:cubicBezTo>
                    <a:pt x="120" y="1"/>
                    <a:pt x="1" y="132"/>
                    <a:pt x="1" y="275"/>
                  </a:cubicBezTo>
                  <a:cubicBezTo>
                    <a:pt x="1" y="417"/>
                    <a:pt x="120" y="537"/>
                    <a:pt x="263" y="537"/>
                  </a:cubicBezTo>
                  <a:cubicBezTo>
                    <a:pt x="417" y="537"/>
                    <a:pt x="536" y="417"/>
                    <a:pt x="536" y="275"/>
                  </a:cubicBezTo>
                  <a:cubicBezTo>
                    <a:pt x="536" y="132"/>
                    <a:pt x="417" y="1"/>
                    <a:pt x="2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4"/>
            <p:cNvSpPr/>
            <p:nvPr/>
          </p:nvSpPr>
          <p:spPr>
            <a:xfrm>
              <a:off x="5297513" y="777411"/>
              <a:ext cx="28128" cy="28180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74" y="1"/>
                  </a:moveTo>
                  <a:cubicBezTo>
                    <a:pt x="119" y="1"/>
                    <a:pt x="0" y="120"/>
                    <a:pt x="0" y="274"/>
                  </a:cubicBezTo>
                  <a:cubicBezTo>
                    <a:pt x="0" y="417"/>
                    <a:pt x="119" y="536"/>
                    <a:pt x="274" y="536"/>
                  </a:cubicBezTo>
                  <a:cubicBezTo>
                    <a:pt x="417" y="536"/>
                    <a:pt x="536" y="417"/>
                    <a:pt x="536" y="274"/>
                  </a:cubicBezTo>
                  <a:cubicBezTo>
                    <a:pt x="536" y="120"/>
                    <a:pt x="417" y="1"/>
                    <a:pt x="2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4"/>
            <p:cNvSpPr/>
            <p:nvPr/>
          </p:nvSpPr>
          <p:spPr>
            <a:xfrm>
              <a:off x="4349653" y="3287283"/>
              <a:ext cx="93148" cy="72576"/>
            </a:xfrm>
            <a:custGeom>
              <a:avLst/>
              <a:gdLst/>
              <a:ahLst/>
              <a:cxnLst/>
              <a:rect l="l" t="t" r="r" b="b"/>
              <a:pathLst>
                <a:path w="1775" h="1383" extrusionOk="0">
                  <a:moveTo>
                    <a:pt x="1751" y="1"/>
                  </a:moveTo>
                  <a:lnTo>
                    <a:pt x="0" y="25"/>
                  </a:lnTo>
                  <a:lnTo>
                    <a:pt x="24" y="572"/>
                  </a:lnTo>
                  <a:lnTo>
                    <a:pt x="1774" y="1382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4"/>
            <p:cNvSpPr/>
            <p:nvPr/>
          </p:nvSpPr>
          <p:spPr>
            <a:xfrm>
              <a:off x="5259361" y="3272956"/>
              <a:ext cx="83177" cy="208073"/>
            </a:xfrm>
            <a:custGeom>
              <a:avLst/>
              <a:gdLst/>
              <a:ahLst/>
              <a:cxnLst/>
              <a:rect l="l" t="t" r="r" b="b"/>
              <a:pathLst>
                <a:path w="1585" h="3965" extrusionOk="0">
                  <a:moveTo>
                    <a:pt x="1" y="36"/>
                  </a:moveTo>
                  <a:lnTo>
                    <a:pt x="1584" y="0"/>
                  </a:lnTo>
                  <a:lnTo>
                    <a:pt x="1489" y="3965"/>
                  </a:lnTo>
                  <a:lnTo>
                    <a:pt x="37" y="3346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7" name="Google Shape;1747;p54"/>
          <p:cNvGrpSpPr/>
          <p:nvPr/>
        </p:nvGrpSpPr>
        <p:grpSpPr>
          <a:xfrm>
            <a:off x="4290075" y="1756963"/>
            <a:ext cx="567100" cy="625475"/>
            <a:chOff x="3804300" y="2571750"/>
            <a:chExt cx="567100" cy="625475"/>
          </a:xfrm>
        </p:grpSpPr>
        <p:sp>
          <p:nvSpPr>
            <p:cNvPr id="1748" name="Google Shape;1748;p54"/>
            <p:cNvSpPr/>
            <p:nvPr/>
          </p:nvSpPr>
          <p:spPr>
            <a:xfrm>
              <a:off x="3804300" y="2571750"/>
              <a:ext cx="567100" cy="625475"/>
            </a:xfrm>
            <a:custGeom>
              <a:avLst/>
              <a:gdLst/>
              <a:ahLst/>
              <a:cxnLst/>
              <a:rect l="l" t="t" r="r" b="b"/>
              <a:pathLst>
                <a:path w="22684" h="25019" extrusionOk="0">
                  <a:moveTo>
                    <a:pt x="11342" y="1"/>
                  </a:moveTo>
                  <a:cubicBezTo>
                    <a:pt x="5105" y="1"/>
                    <a:pt x="1" y="5105"/>
                    <a:pt x="1" y="11342"/>
                  </a:cubicBezTo>
                  <a:cubicBezTo>
                    <a:pt x="1" y="17614"/>
                    <a:pt x="5105" y="22684"/>
                    <a:pt x="11342" y="22684"/>
                  </a:cubicBezTo>
                  <a:cubicBezTo>
                    <a:pt x="13010" y="22684"/>
                    <a:pt x="14611" y="22317"/>
                    <a:pt x="16012" y="21683"/>
                  </a:cubicBezTo>
                  <a:lnTo>
                    <a:pt x="21183" y="25019"/>
                  </a:lnTo>
                  <a:lnTo>
                    <a:pt x="20783" y="17680"/>
                  </a:lnTo>
                  <a:cubicBezTo>
                    <a:pt x="21983" y="15879"/>
                    <a:pt x="22684" y="13677"/>
                    <a:pt x="22684" y="11342"/>
                  </a:cubicBezTo>
                  <a:cubicBezTo>
                    <a:pt x="22684" y="5105"/>
                    <a:pt x="17614" y="1"/>
                    <a:pt x="113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4"/>
            <p:cNvSpPr/>
            <p:nvPr/>
          </p:nvSpPr>
          <p:spPr>
            <a:xfrm>
              <a:off x="3956137" y="2739626"/>
              <a:ext cx="263414" cy="232580"/>
            </a:xfrm>
            <a:custGeom>
              <a:avLst/>
              <a:gdLst/>
              <a:ahLst/>
              <a:cxnLst/>
              <a:rect l="l" t="t" r="r" b="b"/>
              <a:pathLst>
                <a:path w="19273" h="17017" extrusionOk="0">
                  <a:moveTo>
                    <a:pt x="5119" y="1"/>
                  </a:moveTo>
                  <a:cubicBezTo>
                    <a:pt x="2198" y="1"/>
                    <a:pt x="0" y="2389"/>
                    <a:pt x="0" y="5554"/>
                  </a:cubicBezTo>
                  <a:cubicBezTo>
                    <a:pt x="0" y="8974"/>
                    <a:pt x="2744" y="11311"/>
                    <a:pt x="6902" y="14855"/>
                  </a:cubicBezTo>
                  <a:cubicBezTo>
                    <a:pt x="7607" y="15458"/>
                    <a:pt x="8408" y="16138"/>
                    <a:pt x="9239" y="16867"/>
                  </a:cubicBezTo>
                  <a:cubicBezTo>
                    <a:pt x="9352" y="16966"/>
                    <a:pt x="9493" y="17016"/>
                    <a:pt x="9635" y="17016"/>
                  </a:cubicBezTo>
                  <a:cubicBezTo>
                    <a:pt x="9776" y="17016"/>
                    <a:pt x="9918" y="16966"/>
                    <a:pt x="10031" y="16867"/>
                  </a:cubicBezTo>
                  <a:cubicBezTo>
                    <a:pt x="10862" y="16138"/>
                    <a:pt x="11663" y="15458"/>
                    <a:pt x="12370" y="14855"/>
                  </a:cubicBezTo>
                  <a:cubicBezTo>
                    <a:pt x="16526" y="11314"/>
                    <a:pt x="19272" y="8974"/>
                    <a:pt x="19272" y="5554"/>
                  </a:cubicBezTo>
                  <a:cubicBezTo>
                    <a:pt x="19272" y="2389"/>
                    <a:pt x="17071" y="1"/>
                    <a:pt x="14153" y="1"/>
                  </a:cubicBezTo>
                  <a:cubicBezTo>
                    <a:pt x="13105" y="1"/>
                    <a:pt x="12148" y="332"/>
                    <a:pt x="11301" y="986"/>
                  </a:cubicBezTo>
                  <a:cubicBezTo>
                    <a:pt x="10491" y="1612"/>
                    <a:pt x="9952" y="2410"/>
                    <a:pt x="9636" y="2991"/>
                  </a:cubicBezTo>
                  <a:cubicBezTo>
                    <a:pt x="9317" y="2410"/>
                    <a:pt x="8778" y="1612"/>
                    <a:pt x="7968" y="986"/>
                  </a:cubicBezTo>
                  <a:cubicBezTo>
                    <a:pt x="7122" y="332"/>
                    <a:pt x="6164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750" name="Google Shape;1750;p54"/>
          <p:cNvGrpSpPr/>
          <p:nvPr/>
        </p:nvGrpSpPr>
        <p:grpSpPr>
          <a:xfrm>
            <a:off x="6590839" y="1310676"/>
            <a:ext cx="245668" cy="172725"/>
            <a:chOff x="3386036" y="1746339"/>
            <a:chExt cx="397907" cy="279762"/>
          </a:xfrm>
        </p:grpSpPr>
        <p:sp>
          <p:nvSpPr>
            <p:cNvPr id="1751" name="Google Shape;1751;p54"/>
            <p:cNvSpPr/>
            <p:nvPr/>
          </p:nvSpPr>
          <p:spPr>
            <a:xfrm>
              <a:off x="3561652" y="1848954"/>
              <a:ext cx="59646" cy="74506"/>
            </a:xfrm>
            <a:custGeom>
              <a:avLst/>
              <a:gdLst/>
              <a:ahLst/>
              <a:cxnLst/>
              <a:rect l="l" t="t" r="r" b="b"/>
              <a:pathLst>
                <a:path w="2858" h="3570" extrusionOk="0">
                  <a:moveTo>
                    <a:pt x="1" y="0"/>
                  </a:moveTo>
                  <a:lnTo>
                    <a:pt x="1" y="3570"/>
                  </a:lnTo>
                  <a:lnTo>
                    <a:pt x="2858" y="1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4"/>
            <p:cNvSpPr/>
            <p:nvPr/>
          </p:nvSpPr>
          <p:spPr>
            <a:xfrm>
              <a:off x="3386036" y="1746339"/>
              <a:ext cx="397907" cy="279762"/>
            </a:xfrm>
            <a:custGeom>
              <a:avLst/>
              <a:gdLst/>
              <a:ahLst/>
              <a:cxnLst/>
              <a:rect l="l" t="t" r="r" b="b"/>
              <a:pathLst>
                <a:path w="19066" h="13405" extrusionOk="0">
                  <a:moveTo>
                    <a:pt x="7858" y="3351"/>
                  </a:moveTo>
                  <a:cubicBezTo>
                    <a:pt x="7961" y="3351"/>
                    <a:pt x="8064" y="3379"/>
                    <a:pt x="8154" y="3436"/>
                  </a:cubicBezTo>
                  <a:lnTo>
                    <a:pt x="12622" y="6230"/>
                  </a:lnTo>
                  <a:cubicBezTo>
                    <a:pt x="12785" y="6330"/>
                    <a:pt x="12884" y="6509"/>
                    <a:pt x="12884" y="6702"/>
                  </a:cubicBezTo>
                  <a:cubicBezTo>
                    <a:pt x="12884" y="6895"/>
                    <a:pt x="12785" y="7073"/>
                    <a:pt x="12622" y="7176"/>
                  </a:cubicBezTo>
                  <a:lnTo>
                    <a:pt x="8154" y="9968"/>
                  </a:lnTo>
                  <a:cubicBezTo>
                    <a:pt x="8063" y="10025"/>
                    <a:pt x="7961" y="10053"/>
                    <a:pt x="7859" y="10053"/>
                  </a:cubicBezTo>
                  <a:cubicBezTo>
                    <a:pt x="7765" y="10053"/>
                    <a:pt x="7671" y="10029"/>
                    <a:pt x="7588" y="9983"/>
                  </a:cubicBezTo>
                  <a:cubicBezTo>
                    <a:pt x="7409" y="9884"/>
                    <a:pt x="7299" y="9699"/>
                    <a:pt x="7299" y="9495"/>
                  </a:cubicBezTo>
                  <a:lnTo>
                    <a:pt x="7299" y="3910"/>
                  </a:lnTo>
                  <a:cubicBezTo>
                    <a:pt x="7299" y="3707"/>
                    <a:pt x="7409" y="3519"/>
                    <a:pt x="7588" y="3420"/>
                  </a:cubicBezTo>
                  <a:cubicBezTo>
                    <a:pt x="7671" y="3374"/>
                    <a:pt x="7765" y="3351"/>
                    <a:pt x="7858" y="3351"/>
                  </a:cubicBezTo>
                  <a:close/>
                  <a:moveTo>
                    <a:pt x="2794" y="1"/>
                  </a:moveTo>
                  <a:cubicBezTo>
                    <a:pt x="1255" y="1"/>
                    <a:pt x="1" y="1253"/>
                    <a:pt x="1" y="2792"/>
                  </a:cubicBezTo>
                  <a:lnTo>
                    <a:pt x="1" y="10611"/>
                  </a:lnTo>
                  <a:cubicBezTo>
                    <a:pt x="1" y="12152"/>
                    <a:pt x="1255" y="13405"/>
                    <a:pt x="2794" y="13405"/>
                  </a:cubicBezTo>
                  <a:lnTo>
                    <a:pt x="16274" y="13405"/>
                  </a:lnTo>
                  <a:cubicBezTo>
                    <a:pt x="17813" y="13405"/>
                    <a:pt x="19065" y="12152"/>
                    <a:pt x="19065" y="10611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68AECDE-42CB-4807-A428-39682BDDE21C}"/>
              </a:ext>
            </a:extLst>
          </p:cNvPr>
          <p:cNvSpPr/>
          <p:nvPr/>
        </p:nvSpPr>
        <p:spPr>
          <a:xfrm>
            <a:off x="720000" y="3563475"/>
            <a:ext cx="3004899" cy="730391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hool Counseling about Social Media by Slidesgo">
  <a:themeElements>
    <a:clrScheme name="Simple Light">
      <a:dk1>
        <a:srgbClr val="3D3C3B"/>
      </a:dk1>
      <a:lt1>
        <a:srgbClr val="FFFFFF"/>
      </a:lt1>
      <a:dk2>
        <a:srgbClr val="6A6D70"/>
      </a:dk2>
      <a:lt2>
        <a:srgbClr val="C9F5FF"/>
      </a:lt2>
      <a:accent1>
        <a:srgbClr val="589AAF"/>
      </a:accent1>
      <a:accent2>
        <a:srgbClr val="7BC276"/>
      </a:accent2>
      <a:accent3>
        <a:srgbClr val="FFB614"/>
      </a:accent3>
      <a:accent4>
        <a:srgbClr val="E06E6E"/>
      </a:accent4>
      <a:accent5>
        <a:srgbClr val="F9FBFF"/>
      </a:accent5>
      <a:accent6>
        <a:srgbClr val="E08727"/>
      </a:accent6>
      <a:hlink>
        <a:srgbClr val="6A6D7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872</Words>
  <Application>Microsoft Office PowerPoint</Application>
  <PresentationFormat>On-screen Show (16:9)</PresentationFormat>
  <Paragraphs>99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Barlow</vt:lpstr>
      <vt:lpstr>Arial</vt:lpstr>
      <vt:lpstr>Poppins</vt:lpstr>
      <vt:lpstr>Alegreya Sans ExtraBold</vt:lpstr>
      <vt:lpstr>PT Sans</vt:lpstr>
      <vt:lpstr>Proxima Nova Semibold</vt:lpstr>
      <vt:lpstr>Proxima Nova</vt:lpstr>
      <vt:lpstr>Raleway</vt:lpstr>
      <vt:lpstr>School Counseling about Social Media by Slidesgo</vt:lpstr>
      <vt:lpstr>Slidesgo Final Pages</vt:lpstr>
      <vt:lpstr>Obligation and Necessity</vt:lpstr>
      <vt:lpstr>A. Definition</vt:lpstr>
      <vt:lpstr>B. Obligation</vt:lpstr>
      <vt:lpstr>PowerPoint Presentation</vt:lpstr>
      <vt:lpstr>PowerPoint Presentation</vt:lpstr>
      <vt:lpstr>PowerPoint Presentation</vt:lpstr>
      <vt:lpstr>Expression to Show Obligation &amp; Necessity</vt:lpstr>
      <vt:lpstr>Expression to Show Obligation &amp; Necessity</vt:lpstr>
      <vt:lpstr>Dialogue</vt:lpstr>
      <vt:lpstr>Task</vt:lpstr>
      <vt:lpstr>Exercise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Obligation and Necessity</dc:title>
  <dc:creator>FARHANA</dc:creator>
  <cp:lastModifiedBy>FF</cp:lastModifiedBy>
  <cp:revision>22</cp:revision>
  <dcterms:modified xsi:type="dcterms:W3CDTF">2021-01-11T08:19:52Z</dcterms:modified>
</cp:coreProperties>
</file>